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Rent my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8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Automobili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Moji </a:t>
            </a:r>
            <a:r>
              <a:rPr lang="en-US" dirty="0" err="1" smtClean="0"/>
              <a:t>automobili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46" y="1930400"/>
            <a:ext cx="206964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automobil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232071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automobil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88" y="863600"/>
            <a:ext cx="2419500" cy="5121275"/>
          </a:xfrm>
        </p:spPr>
      </p:pic>
    </p:spTree>
    <p:extLst>
      <p:ext uri="{BB962C8B-B14F-4D97-AF65-F5344CB8AC3E}">
        <p14:creationId xmlns:p14="http://schemas.microsoft.com/office/powerpoint/2010/main" val="154049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Moj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mog</a:t>
            </a:r>
            <a:r>
              <a:rPr lang="en-US" dirty="0" smtClean="0"/>
              <a:t> </a:t>
            </a:r>
            <a:r>
              <a:rPr lang="en-US" dirty="0" err="1" smtClean="0"/>
              <a:t>profila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sr-Latn-RS" dirty="0" smtClean="0"/>
              <a:t>žuriranje profila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147152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Moji prijatelji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Lista prijatelja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Prijatelji na mapi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17533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Moji prijatelji</a:t>
            </a:r>
            <a:br>
              <a:rPr lang="sr-Latn-RS" dirty="0" smtClean="0"/>
            </a:br>
            <a:r>
              <a:rPr lang="sr-Latn-RS" dirty="0" smtClean="0"/>
              <a:t>- nastavak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Profil prijatelja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Dodaj prijatelja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312369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07099"/>
          </a:xfrm>
        </p:spPr>
        <p:txBody>
          <a:bodyPr/>
          <a:lstStyle/>
          <a:p>
            <a:r>
              <a:rPr lang="sr-Latn-RS" dirty="0" smtClean="0"/>
              <a:t>Moje poruke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Prikaz poruke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" y="1930459"/>
            <a:ext cx="2072607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2632" y="1018135"/>
            <a:ext cx="3474720" cy="813171"/>
          </a:xfrm>
        </p:spPr>
        <p:txBody>
          <a:bodyPr/>
          <a:lstStyle/>
          <a:p>
            <a:r>
              <a:rPr lang="sr-Latn-RS" dirty="0" smtClean="0"/>
              <a:t>Nova poruka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33" y="1930458"/>
            <a:ext cx="2263676" cy="40243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4" y="1930458"/>
            <a:ext cx="22636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Notifikacije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Kada korisnik ne koristi aplikaciju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596" y="1018135"/>
            <a:ext cx="3474720" cy="813171"/>
          </a:xfrm>
        </p:spPr>
        <p:txBody>
          <a:bodyPr/>
          <a:lstStyle/>
          <a:p>
            <a:r>
              <a:rPr lang="sr-Latn-RS" dirty="0" smtClean="0"/>
              <a:t>U toku korišćenja aplikacije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295671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Dodaj</a:t>
            </a:r>
            <a:r>
              <a:rPr lang="en-US" dirty="0" smtClean="0"/>
              <a:t> </a:t>
            </a:r>
            <a:r>
              <a:rPr lang="en-US" dirty="0" err="1" smtClean="0"/>
              <a:t>ocenu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Rang </a:t>
            </a:r>
            <a:r>
              <a:rPr lang="en-US" dirty="0" err="1" smtClean="0"/>
              <a:t>lista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18080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77" y="3132099"/>
            <a:ext cx="2947482" cy="636597"/>
          </a:xfrm>
        </p:spPr>
        <p:txBody>
          <a:bodyPr/>
          <a:lstStyle/>
          <a:p>
            <a:r>
              <a:rPr lang="sr-Latn-RS" dirty="0" smtClean="0"/>
              <a:t>Login-signup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Prijava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Registracija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08" y="1930400"/>
            <a:ext cx="1881496" cy="4024313"/>
          </a:xfrm>
        </p:spPr>
      </p:pic>
    </p:spTree>
    <p:extLst>
      <p:ext uri="{BB962C8B-B14F-4D97-AF65-F5344CB8AC3E}">
        <p14:creationId xmlns:p14="http://schemas.microsoft.com/office/powerpoint/2010/main" val="309419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Početna strana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Oglasi na početnoj strani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25" y="1930400"/>
            <a:ext cx="2057887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Navigation drawer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53" y="1930400"/>
            <a:ext cx="2072607" cy="4024313"/>
          </a:xfrm>
        </p:spPr>
      </p:pic>
    </p:spTree>
    <p:extLst>
      <p:ext uri="{BB962C8B-B14F-4D97-AF65-F5344CB8AC3E}">
        <p14:creationId xmlns:p14="http://schemas.microsoft.com/office/powerpoint/2010/main" val="17530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Početna strana - nastavak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Klik na oglas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Filter oglasa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179597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Oglasi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Vidi</a:t>
            </a:r>
            <a:r>
              <a:rPr lang="en-US" dirty="0" smtClean="0"/>
              <a:t> </a:t>
            </a:r>
            <a:r>
              <a:rPr lang="en-US" dirty="0" err="1" smtClean="0"/>
              <a:t>oglas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Dodaj oglas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84" y="1930400"/>
            <a:ext cx="1831545" cy="4024313"/>
          </a:xfrm>
        </p:spPr>
      </p:pic>
    </p:spTree>
    <p:extLst>
      <p:ext uri="{BB962C8B-B14F-4D97-AF65-F5344CB8AC3E}">
        <p14:creationId xmlns:p14="http://schemas.microsoft.com/office/powerpoint/2010/main" val="370219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Moji oglasi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Moji </a:t>
            </a:r>
            <a:r>
              <a:rPr lang="en-US" dirty="0" err="1" smtClean="0"/>
              <a:t>oglasi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22" y="1930400"/>
            <a:ext cx="2066694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Moj</a:t>
            </a:r>
            <a:r>
              <a:rPr lang="en-US" dirty="0" smtClean="0"/>
              <a:t> </a:t>
            </a:r>
            <a:r>
              <a:rPr lang="en-US" dirty="0" err="1" smtClean="0"/>
              <a:t>oglas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424287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07099"/>
          </a:xfrm>
        </p:spPr>
        <p:txBody>
          <a:bodyPr/>
          <a:lstStyle/>
          <a:p>
            <a:r>
              <a:rPr lang="en-US" dirty="0" err="1"/>
              <a:t>Oglasi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mapi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oglasa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mapi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  <p:sp>
        <p:nvSpPr>
          <p:cNvPr id="8" name="Rectangle 7"/>
          <p:cNvSpPr/>
          <p:nvPr/>
        </p:nvSpPr>
        <p:spPr>
          <a:xfrm>
            <a:off x="252919" y="193093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Prikaz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jednog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oglasa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8" y="2533813"/>
            <a:ext cx="1584903" cy="28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Rezervacija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9" y="863600"/>
            <a:ext cx="2880717" cy="5121275"/>
          </a:xfrm>
        </p:spPr>
      </p:pic>
    </p:spTree>
    <p:extLst>
      <p:ext uri="{BB962C8B-B14F-4D97-AF65-F5344CB8AC3E}">
        <p14:creationId xmlns:p14="http://schemas.microsoft.com/office/powerpoint/2010/main" val="304767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Transakcije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Moje</a:t>
            </a:r>
            <a:r>
              <a:rPr lang="en-US" dirty="0" smtClean="0"/>
              <a:t> </a:t>
            </a:r>
            <a:r>
              <a:rPr lang="en-US" dirty="0" err="1" smtClean="0"/>
              <a:t>transakcije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31" y="1930400"/>
            <a:ext cx="2263676" cy="40243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Detalji</a:t>
            </a:r>
            <a:r>
              <a:rPr lang="en-US" dirty="0" smtClean="0"/>
              <a:t> o </a:t>
            </a:r>
            <a:r>
              <a:rPr lang="en-US" dirty="0" err="1" smtClean="0"/>
              <a:t>transakciji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18" y="1930400"/>
            <a:ext cx="2263676" cy="4024313"/>
          </a:xfrm>
        </p:spPr>
      </p:pic>
    </p:spTree>
    <p:extLst>
      <p:ext uri="{BB962C8B-B14F-4D97-AF65-F5344CB8AC3E}">
        <p14:creationId xmlns:p14="http://schemas.microsoft.com/office/powerpoint/2010/main" val="26556799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</TotalTime>
  <Words>114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Rent my car</vt:lpstr>
      <vt:lpstr>Login-signup</vt:lpstr>
      <vt:lpstr>Početna strana</vt:lpstr>
      <vt:lpstr>Početna strana - nastavak</vt:lpstr>
      <vt:lpstr>Oglasi</vt:lpstr>
      <vt:lpstr>Moji oglasi</vt:lpstr>
      <vt:lpstr>Oglasi na mapi</vt:lpstr>
      <vt:lpstr>Rezervacija</vt:lpstr>
      <vt:lpstr>Transakcije</vt:lpstr>
      <vt:lpstr>Automobili</vt:lpstr>
      <vt:lpstr>Dodaj automobil</vt:lpstr>
      <vt:lpstr>Moj profil</vt:lpstr>
      <vt:lpstr>Moji prijatelji</vt:lpstr>
      <vt:lpstr>Moji prijatelji - nastavak</vt:lpstr>
      <vt:lpstr>Moje poruke</vt:lpstr>
      <vt:lpstr>Notifikacije</vt:lpstr>
      <vt:lpstr>Ocene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my car</dc:title>
  <dc:creator>Andjela Sokolovic</dc:creator>
  <cp:lastModifiedBy>Andjela Sokolovic</cp:lastModifiedBy>
  <cp:revision>7</cp:revision>
  <dcterms:created xsi:type="dcterms:W3CDTF">2019-06-02T15:30:20Z</dcterms:created>
  <dcterms:modified xsi:type="dcterms:W3CDTF">2019-06-02T16:37:39Z</dcterms:modified>
</cp:coreProperties>
</file>