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9EB1-8CDA-463A-AECF-39175B9570AA}" type="datetimeFigureOut">
              <a:rPr lang="pl-PL"/>
              <a:t>2016-09-28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35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68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93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2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03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37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0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76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4125-6A3A-4A0C-AECE-9FBCEEC73172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0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1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8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55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76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44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1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26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0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4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9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2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2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30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2016-09-28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NHibernate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Paweł Sokołowski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pic>
        <p:nvPicPr>
          <p:cNvPr id="4" name="Symbol zastępczy zawartości 3" descr="NHibernate-logo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31609"/>
            <a:ext cx="8596312" cy="3739395"/>
          </a:xfrm>
        </p:spPr>
      </p:pic>
    </p:spTree>
    <p:extLst>
      <p:ext uri="{BB962C8B-B14F-4D97-AF65-F5344CB8AC3E}">
        <p14:creationId xmlns:p14="http://schemas.microsoft.com/office/powerpoint/2010/main" val="37357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pic>
        <p:nvPicPr>
          <p:cNvPr id="5" name="Symbol zastępczy zawartości 4" descr="github-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3003253"/>
            <a:ext cx="4183062" cy="2196107"/>
          </a:xfrm>
        </p:spPr>
      </p:pic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27075" y="1584325"/>
            <a:ext cx="10082586" cy="126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rgbClr val="2E75B5"/>
                </a:solidFill>
                <a:latin typeface="Calibri" charset="0"/>
              </a:rPr>
              <a:t>https://</a:t>
            </a:r>
            <a:r>
              <a:rPr lang="pl-PL" sz="4000" i="1" dirty="0">
                <a:solidFill>
                  <a:srgbClr val="2E75B5"/>
                </a:solidFill>
                <a:latin typeface="Calibri" charset="0"/>
              </a:rPr>
              <a:t>github</a:t>
            </a:r>
            <a:r>
              <a:rPr lang="pl-PL" sz="4000" dirty="0">
                <a:solidFill>
                  <a:srgbClr val="2E75B5"/>
                </a:solidFill>
                <a:latin typeface="Calibri" charset="0"/>
              </a:rPr>
              <a:t>.com/sokolowskip/NhDemo.git</a:t>
            </a:r>
            <a:endParaRPr lang="pl-PL" sz="4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opowiem?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Jak używać obiektu sesji</a:t>
            </a:r>
          </a:p>
          <a:p>
            <a:r>
              <a:rPr lang="pl-PL" dirty="0"/>
              <a:t>O </a:t>
            </a:r>
            <a:r>
              <a:rPr lang="pl-PL" dirty="0" err="1"/>
              <a:t>batchowaniu</a:t>
            </a:r>
            <a:endParaRPr lang="pl-PL" dirty="0"/>
          </a:p>
          <a:p>
            <a:r>
              <a:rPr lang="pl-PL" dirty="0"/>
              <a:t>O mapowaniu kolekcji przy użycie </a:t>
            </a:r>
            <a:r>
              <a:rPr lang="pl-PL" dirty="0" err="1"/>
              <a:t>inverse</a:t>
            </a:r>
            <a:endParaRPr lang="pl-PL" dirty="0"/>
          </a:p>
          <a:p>
            <a:r>
              <a:rPr lang="pl-PL" dirty="0"/>
              <a:t>O wczytywaniu dużego grafu obiektów</a:t>
            </a:r>
          </a:p>
          <a:p>
            <a:r>
              <a:rPr lang="pl-PL" dirty="0"/>
              <a:t>O budowaniu zapytań</a:t>
            </a:r>
          </a:p>
        </p:txBody>
      </p:sp>
    </p:spTree>
    <p:extLst>
      <p:ext uri="{BB962C8B-B14F-4D97-AF65-F5344CB8AC3E}">
        <p14:creationId xmlns:p14="http://schemas.microsoft.com/office/powerpoint/2010/main" val="21659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Domena "Windows"</a:t>
            </a:r>
          </a:p>
        </p:txBody>
      </p:sp>
      <p:pic>
        <p:nvPicPr>
          <p:cNvPr id="6" name="Symbol zastępczy zawartości 5" descr="window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7670" y="2160588"/>
            <a:ext cx="4916698" cy="3881437"/>
          </a:xfrm>
        </p:spPr>
      </p:pic>
    </p:spTree>
    <p:extLst>
      <p:ext uri="{BB962C8B-B14F-4D97-AF65-F5344CB8AC3E}">
        <p14:creationId xmlns:p14="http://schemas.microsoft.com/office/powerpoint/2010/main" val="5128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Domena "</a:t>
            </a:r>
            <a:r>
              <a:rPr lang="pl-PL" dirty="0" err="1"/>
              <a:t>Orders</a:t>
            </a:r>
            <a:r>
              <a:rPr lang="pl-PL" dirty="0"/>
              <a:t>"</a:t>
            </a:r>
          </a:p>
        </p:txBody>
      </p:sp>
      <p:pic>
        <p:nvPicPr>
          <p:cNvPr id="4" name="Symbol zastępczy zawartości 3" descr="order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288" y="1462051"/>
            <a:ext cx="8123927" cy="4673637"/>
          </a:xfrm>
        </p:spPr>
      </p:pic>
    </p:spTree>
    <p:extLst>
      <p:ext uri="{BB962C8B-B14F-4D97-AF65-F5344CB8AC3E}">
        <p14:creationId xmlns:p14="http://schemas.microsoft.com/office/powerpoint/2010/main" val="3759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Znajdź wszystkie zamówienia, posiadające szczegół z produktem z określonej kategorii</a:t>
            </a:r>
          </a:p>
          <a:p>
            <a:r>
              <a:rPr lang="pl-PL" dirty="0"/>
              <a:t>Rozmiar danych</a:t>
            </a:r>
          </a:p>
          <a:p>
            <a:pPr lvl="1"/>
            <a:r>
              <a:rPr lang="pl-PL" dirty="0"/>
              <a:t>Kategorie: 100</a:t>
            </a:r>
          </a:p>
          <a:p>
            <a:pPr lvl="1"/>
            <a:r>
              <a:rPr lang="pl-PL" dirty="0"/>
              <a:t>Produkty: </a:t>
            </a:r>
            <a:r>
              <a:rPr lang="pl-PL" dirty="0">
                <a:latin typeface="Calibri" charset="0"/>
              </a:rPr>
              <a:t>10,000</a:t>
            </a:r>
          </a:p>
          <a:p>
            <a:pPr lvl="1"/>
            <a:r>
              <a:rPr lang="pl-PL" dirty="0">
                <a:latin typeface="Calibri" charset="0"/>
              </a:rPr>
              <a:t>Zamówienia:100,000</a:t>
            </a:r>
          </a:p>
          <a:p>
            <a:pPr lvl="1"/>
            <a:r>
              <a:rPr lang="pl-PL" dirty="0">
                <a:latin typeface="Calibri" charset="0"/>
              </a:rPr>
              <a:t>Szczegóły: 500,608</a:t>
            </a:r>
          </a:p>
          <a:p>
            <a:pPr lvl="1"/>
            <a:r>
              <a:rPr lang="pl-PL" dirty="0">
                <a:latin typeface="Calibri" charset="0"/>
              </a:rPr>
              <a:t>Przypisanie produktu do kategorii: 25,097</a:t>
            </a:r>
          </a:p>
        </p:txBody>
      </p:sp>
    </p:spTree>
    <p:extLst>
      <p:ext uri="{BB962C8B-B14F-4D97-AF65-F5344CB8AC3E}">
        <p14:creationId xmlns:p14="http://schemas.microsoft.com/office/powerpoint/2010/main" val="28173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Znajdź zlecenie zawierające detale z określonymi produktami o określonej cenie minimalnej. Lista parametrów i ich ceny są parametrami zadania.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597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Panoramiczny</PresentationFormat>
  <Paragraphs>0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Faseta</vt:lpstr>
      <vt:lpstr>NHibernate</vt:lpstr>
      <vt:lpstr>Wstęp</vt:lpstr>
      <vt:lpstr>Źródła</vt:lpstr>
      <vt:lpstr>O czym opowiem?</vt:lpstr>
      <vt:lpstr>Domena "Windows"</vt:lpstr>
      <vt:lpstr>Domena "Orders"</vt:lpstr>
      <vt:lpstr>Zadanie 1</vt:lpstr>
      <vt:lpstr>Zadanie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/>
  <cp:lastModifiedBy/>
  <cp:revision>5</cp:revision>
  <dcterms:created xsi:type="dcterms:W3CDTF">2012-08-15T16:54:36Z</dcterms:created>
  <dcterms:modified xsi:type="dcterms:W3CDTF">2016-09-28T20:07:14Z</dcterms:modified>
</cp:coreProperties>
</file>