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19EB1-8CDA-463A-AECF-39175B9570AA}" type="datetimeFigureOut">
              <a:rPr lang="pl-PL"/>
              <a:t>2016-09-28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44125-6A3A-4A0C-AECE-9FBCEEC73172}" type="slidenum">
              <a:rPr lang="pl-PL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1356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44125-6A3A-4A0C-AECE-9FBCEEC73172}" type="slidenum">
              <a:rPr lang="pl-PL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4686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44125-6A3A-4A0C-AECE-9FBCEEC73172}" type="slidenum">
              <a:rPr lang="pl-PL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8938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44125-6A3A-4A0C-AECE-9FBCEEC73172}" type="slidenum">
              <a:rPr lang="pl-PL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0028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44125-6A3A-4A0C-AECE-9FBCEEC73172}" type="slidenum">
              <a:rPr lang="pl-PL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8030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44125-6A3A-4A0C-AECE-9FBCEEC73172}" type="slidenum">
              <a:rPr lang="pl-PL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0370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44125-6A3A-4A0C-AECE-9FBCEEC73172}" type="slidenum">
              <a:rPr lang="pl-PL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8108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44125-6A3A-4A0C-AECE-9FBCEEC73172}" type="slidenum">
              <a:rPr lang="pl-PL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763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2016-09-28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619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2016-09-28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415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2016-09-28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7751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2016-09-28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886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2016-09-28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8551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2016-09-28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0761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2016-09-28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7441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2016-09-28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713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2016-09-28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526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2016-09-28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403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2016-09-28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349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2016-09-28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298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2016-09-28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624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2016-09-28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225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2016-09-28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521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dirty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2016-09-28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130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2016-09-28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01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NHibernate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Paweł Sokołowski</a:t>
            </a:r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Wstęp</a:t>
            </a:r>
          </a:p>
        </p:txBody>
      </p:sp>
      <p:pic>
        <p:nvPicPr>
          <p:cNvPr id="4" name="Symbol zastępczy zawartości 3" descr="NHibernate-logo.svg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863" y="2231609"/>
            <a:ext cx="8596312" cy="3739395"/>
          </a:xfrm>
        </p:spPr>
      </p:pic>
    </p:spTree>
    <p:extLst>
      <p:ext uri="{BB962C8B-B14F-4D97-AF65-F5344CB8AC3E}">
        <p14:creationId xmlns:p14="http://schemas.microsoft.com/office/powerpoint/2010/main" val="3735745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</a:t>
            </a:r>
          </a:p>
        </p:txBody>
      </p:sp>
      <p:pic>
        <p:nvPicPr>
          <p:cNvPr id="5" name="Symbol zastępczy zawartości 4" descr="github-mark.pn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77863" y="3003253"/>
            <a:ext cx="4183062" cy="2196107"/>
          </a:xfrm>
        </p:spPr>
      </p:pic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727075" y="1584325"/>
            <a:ext cx="10082586" cy="12652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sz="4000" dirty="0">
                <a:solidFill>
                  <a:srgbClr val="2E75B5"/>
                </a:solidFill>
                <a:latin typeface="Calibri" charset="0"/>
              </a:rPr>
              <a:t>https://</a:t>
            </a:r>
            <a:r>
              <a:rPr lang="pl-PL" sz="4000" i="1" dirty="0">
                <a:solidFill>
                  <a:srgbClr val="2E75B5"/>
                </a:solidFill>
                <a:latin typeface="Calibri" charset="0"/>
              </a:rPr>
              <a:t>github</a:t>
            </a:r>
            <a:r>
              <a:rPr lang="pl-PL" sz="4000" dirty="0">
                <a:solidFill>
                  <a:srgbClr val="2E75B5"/>
                </a:solidFill>
                <a:latin typeface="Calibri" charset="0"/>
              </a:rPr>
              <a:t>.com/sokolowskip/NhDemo.git</a:t>
            </a:r>
            <a:endParaRPr lang="pl-PL" sz="40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68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 czym opowiem?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Jak używać obiektu sesji</a:t>
            </a:r>
          </a:p>
          <a:p>
            <a:r>
              <a:rPr lang="pl-PL" dirty="0"/>
              <a:t>O </a:t>
            </a:r>
            <a:r>
              <a:rPr lang="pl-PL" dirty="0" err="1"/>
              <a:t>batchowaniu</a:t>
            </a:r>
            <a:endParaRPr lang="pl-PL" dirty="0"/>
          </a:p>
          <a:p>
            <a:r>
              <a:rPr lang="pl-PL" dirty="0"/>
              <a:t>O mapowaniu kolekcji przy użycie </a:t>
            </a:r>
            <a:r>
              <a:rPr lang="pl-PL" dirty="0" err="1"/>
              <a:t>inverse</a:t>
            </a:r>
            <a:endParaRPr lang="pl-PL" dirty="0"/>
          </a:p>
          <a:p>
            <a:r>
              <a:rPr lang="pl-PL" dirty="0"/>
              <a:t>O wczytywaniu dużego grafu obiektów</a:t>
            </a:r>
          </a:p>
          <a:p>
            <a:r>
              <a:rPr lang="pl-PL" dirty="0"/>
              <a:t>O budowaniu zapytań</a:t>
            </a:r>
          </a:p>
        </p:txBody>
      </p:sp>
    </p:spTree>
    <p:extLst>
      <p:ext uri="{BB962C8B-B14F-4D97-AF65-F5344CB8AC3E}">
        <p14:creationId xmlns:p14="http://schemas.microsoft.com/office/powerpoint/2010/main" val="216591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Domena "Windows"</a:t>
            </a:r>
          </a:p>
        </p:txBody>
      </p:sp>
      <p:pic>
        <p:nvPicPr>
          <p:cNvPr id="6" name="Symbol zastępczy zawartości 5" descr="windows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17670" y="2160588"/>
            <a:ext cx="4916698" cy="3881437"/>
          </a:xfrm>
        </p:spPr>
      </p:pic>
    </p:spTree>
    <p:extLst>
      <p:ext uri="{BB962C8B-B14F-4D97-AF65-F5344CB8AC3E}">
        <p14:creationId xmlns:p14="http://schemas.microsoft.com/office/powerpoint/2010/main" val="51288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Domena "</a:t>
            </a:r>
            <a:r>
              <a:rPr lang="pl-PL" dirty="0" err="1"/>
              <a:t>Orders</a:t>
            </a:r>
            <a:r>
              <a:rPr lang="pl-PL" dirty="0"/>
              <a:t>"</a:t>
            </a:r>
          </a:p>
        </p:txBody>
      </p:sp>
      <p:pic>
        <p:nvPicPr>
          <p:cNvPr id="4" name="Symbol zastępczy zawartości 3" descr="orders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38288" y="1462051"/>
            <a:ext cx="8123927" cy="4673637"/>
          </a:xfrm>
        </p:spPr>
      </p:pic>
    </p:spTree>
    <p:extLst>
      <p:ext uri="{BB962C8B-B14F-4D97-AF65-F5344CB8AC3E}">
        <p14:creationId xmlns:p14="http://schemas.microsoft.com/office/powerpoint/2010/main" val="375999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Znajdź wszystkie zamówienia, posiadające szczegół z produktem z określonej kategorii</a:t>
            </a:r>
          </a:p>
          <a:p>
            <a:r>
              <a:rPr lang="pl-PL" dirty="0"/>
              <a:t>Rozmiar danych</a:t>
            </a:r>
          </a:p>
          <a:p>
            <a:pPr lvl="1"/>
            <a:r>
              <a:rPr lang="pl-PL" dirty="0"/>
              <a:t>Kategorie: 100</a:t>
            </a:r>
          </a:p>
          <a:p>
            <a:pPr lvl="1"/>
            <a:r>
              <a:rPr lang="pl-PL" dirty="0"/>
              <a:t>Produkty: </a:t>
            </a:r>
            <a:r>
              <a:rPr lang="pl-PL" dirty="0">
                <a:latin typeface="Calibri" charset="0"/>
              </a:rPr>
              <a:t>10,000</a:t>
            </a:r>
          </a:p>
          <a:p>
            <a:pPr lvl="1"/>
            <a:r>
              <a:rPr lang="pl-PL" dirty="0">
                <a:latin typeface="Calibri" charset="0"/>
              </a:rPr>
              <a:t>Zamówienia:100,000</a:t>
            </a:r>
          </a:p>
          <a:p>
            <a:pPr lvl="1"/>
            <a:r>
              <a:rPr lang="pl-PL" dirty="0">
                <a:latin typeface="Calibri" charset="0"/>
              </a:rPr>
              <a:t>Szczegóły: 500,608</a:t>
            </a:r>
          </a:p>
          <a:p>
            <a:pPr lvl="1"/>
            <a:r>
              <a:rPr lang="pl-PL" dirty="0">
                <a:latin typeface="Calibri" charset="0"/>
              </a:rPr>
              <a:t>Przypisanie produktu do kategorii: 25,097</a:t>
            </a:r>
          </a:p>
        </p:txBody>
      </p:sp>
    </p:spTree>
    <p:extLst>
      <p:ext uri="{BB962C8B-B14F-4D97-AF65-F5344CB8AC3E}">
        <p14:creationId xmlns:p14="http://schemas.microsoft.com/office/powerpoint/2010/main" val="281732523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Panoramiczny</PresentationFormat>
  <Paragraphs>0</Paragraphs>
  <Slides>7</Slides>
  <Notes>7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8" baseType="lpstr">
      <vt:lpstr>Faseta</vt:lpstr>
      <vt:lpstr>NHibernate</vt:lpstr>
      <vt:lpstr>Wstęp</vt:lpstr>
      <vt:lpstr>Źródła</vt:lpstr>
      <vt:lpstr>O czym opowiem?</vt:lpstr>
      <vt:lpstr>Domena "Windows"</vt:lpstr>
      <vt:lpstr>Domena "Orders"</vt:lpstr>
      <vt:lpstr>Zadanie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NHibernate</dc:title>
  <dc:creator/>
  <cp:lastModifiedBy/>
  <cp:revision>4</cp:revision>
  <dcterms:created xsi:type="dcterms:W3CDTF">2012-08-15T16:54:36Z</dcterms:created>
  <dcterms:modified xsi:type="dcterms:W3CDTF">2016-09-28T18:53:54Z</dcterms:modified>
</cp:coreProperties>
</file>