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64" r:id="rId7"/>
    <p:sldId id="267" r:id="rId8"/>
    <p:sldId id="287" r:id="rId9"/>
    <p:sldId id="265" r:id="rId10"/>
    <p:sldId id="260" r:id="rId11"/>
    <p:sldId id="270" r:id="rId12"/>
    <p:sldId id="258" r:id="rId13"/>
    <p:sldId id="271" r:id="rId14"/>
    <p:sldId id="278" r:id="rId15"/>
    <p:sldId id="290" r:id="rId16"/>
    <p:sldId id="275" r:id="rId17"/>
    <p:sldId id="272" r:id="rId18"/>
    <p:sldId id="263" r:id="rId19"/>
    <p:sldId id="289" r:id="rId20"/>
    <p:sldId id="288" r:id="rId21"/>
    <p:sldId id="280" r:id="rId22"/>
  </p:sldIdLst>
  <p:sldSz cx="18288000" cy="10287000"/>
  <p:notesSz cx="6858000" cy="9144000"/>
  <p:embeddedFontLst>
    <p:embeddedFont>
      <p:font typeface="Asap" panose="020B0604020202020204" charset="0"/>
      <p:bold r:id="rId24"/>
      <p:boldItalic r:id="rId25"/>
    </p:embeddedFont>
    <p:embeddedFont>
      <p:font typeface="Rokkitt Black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6F0C"/>
    <a:srgbClr val="866D26"/>
    <a:srgbClr val="BF9D37"/>
    <a:srgbClr val="DDA495"/>
    <a:srgbClr val="CEABA4"/>
    <a:srgbClr val="C7CE84"/>
    <a:srgbClr val="CC7D7A"/>
    <a:srgbClr val="A0B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14DBC-3982-A18F-F11C-18FCA9F333AF}" v="1392" dt="2023-12-14T02:05:21.095"/>
    <p1510:client id="{B803AB97-00B5-4B9B-BF92-889BC26944C7}" v="1061" vWet="1063" dt="2023-12-14T02:31:36.656"/>
    <p1510:client id="{ED375916-2445-43F9-8E5C-2216301674B2}" v="684" dt="2023-12-14T02:45:08.260"/>
  </p1510:revLst>
</p1510:revInfo>
</file>

<file path=ppt/tableStyles.xml><?xml version="1.0" encoding="utf-8"?>
<a:tblStyleLst xmlns:a="http://schemas.openxmlformats.org/drawingml/2006/main" def="{708747C5-C0B1-4B4F-870D-BEEFC65DF953}">
  <a:tblStyle styleId="{708747C5-C0B1-4B4F-870D-BEEFC65DF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793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068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382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68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3E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89871" y="-598146"/>
            <a:ext cx="18667743" cy="10996997"/>
          </a:xfrm>
          <a:custGeom>
            <a:avLst/>
            <a:gdLst/>
            <a:ahLst/>
            <a:cxnLst/>
            <a:rect l="l" t="t" r="r" b="b"/>
            <a:pathLst>
              <a:path w="18667743" h="10996997" extrusionOk="0">
                <a:moveTo>
                  <a:pt x="0" y="0"/>
                </a:moveTo>
                <a:lnTo>
                  <a:pt x="18667742" y="0"/>
                </a:lnTo>
                <a:lnTo>
                  <a:pt x="18667742" y="10996997"/>
                </a:lnTo>
                <a:lnTo>
                  <a:pt x="0" y="10996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" name="Google Shape;85;p13"/>
          <p:cNvSpPr/>
          <p:nvPr/>
        </p:nvSpPr>
        <p:spPr>
          <a:xfrm>
            <a:off x="2865858" y="1337271"/>
            <a:ext cx="6278142" cy="6266727"/>
          </a:xfrm>
          <a:custGeom>
            <a:avLst/>
            <a:gdLst/>
            <a:ahLst/>
            <a:cxnLst/>
            <a:rect l="l" t="t" r="r" b="b"/>
            <a:pathLst>
              <a:path w="6278142" h="6266727" extrusionOk="0">
                <a:moveTo>
                  <a:pt x="0" y="0"/>
                </a:moveTo>
                <a:lnTo>
                  <a:pt x="6278142" y="0"/>
                </a:lnTo>
                <a:lnTo>
                  <a:pt x="6278142" y="6266727"/>
                </a:lnTo>
                <a:lnTo>
                  <a:pt x="0" y="6266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" name="Google Shape;86;p13"/>
          <p:cNvSpPr/>
          <p:nvPr/>
        </p:nvSpPr>
        <p:spPr>
          <a:xfrm>
            <a:off x="9144000" y="1233464"/>
            <a:ext cx="6278142" cy="6266727"/>
          </a:xfrm>
          <a:custGeom>
            <a:avLst/>
            <a:gdLst/>
            <a:ahLst/>
            <a:cxnLst/>
            <a:rect l="l" t="t" r="r" b="b"/>
            <a:pathLst>
              <a:path w="6278142" h="6266727" extrusionOk="0">
                <a:moveTo>
                  <a:pt x="0" y="0"/>
                </a:moveTo>
                <a:lnTo>
                  <a:pt x="6278142" y="0"/>
                </a:lnTo>
                <a:lnTo>
                  <a:pt x="6278142" y="6266727"/>
                </a:lnTo>
                <a:lnTo>
                  <a:pt x="0" y="6266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7" name="Google Shape;87;p13"/>
          <p:cNvSpPr/>
          <p:nvPr/>
        </p:nvSpPr>
        <p:spPr>
          <a:xfrm>
            <a:off x="9011298" y="7316447"/>
            <a:ext cx="7315200" cy="3883706"/>
          </a:xfrm>
          <a:custGeom>
            <a:avLst/>
            <a:gdLst/>
            <a:ahLst/>
            <a:cxnLst/>
            <a:rect l="l" t="t" r="r" b="b"/>
            <a:pathLst>
              <a:path w="7315200" h="3883706" extrusionOk="0">
                <a:moveTo>
                  <a:pt x="0" y="0"/>
                </a:moveTo>
                <a:lnTo>
                  <a:pt x="7315200" y="0"/>
                </a:lnTo>
                <a:lnTo>
                  <a:pt x="7315200" y="3883706"/>
                </a:lnTo>
                <a:lnTo>
                  <a:pt x="0" y="3883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3"/>
          <p:cNvSpPr/>
          <p:nvPr/>
        </p:nvSpPr>
        <p:spPr>
          <a:xfrm>
            <a:off x="1961502" y="7316447"/>
            <a:ext cx="7315200" cy="3883706"/>
          </a:xfrm>
          <a:custGeom>
            <a:avLst/>
            <a:gdLst/>
            <a:ahLst/>
            <a:cxnLst/>
            <a:rect l="l" t="t" r="r" b="b"/>
            <a:pathLst>
              <a:path w="7315200" h="3883706" extrusionOk="0">
                <a:moveTo>
                  <a:pt x="0" y="0"/>
                </a:moveTo>
                <a:lnTo>
                  <a:pt x="7315200" y="0"/>
                </a:lnTo>
                <a:lnTo>
                  <a:pt x="7315200" y="3883706"/>
                </a:lnTo>
                <a:lnTo>
                  <a:pt x="0" y="3883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 txBox="1"/>
          <p:nvPr/>
        </p:nvSpPr>
        <p:spPr>
          <a:xfrm>
            <a:off x="4435271" y="2770368"/>
            <a:ext cx="9873900" cy="426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A62935"/>
                </a:solidFill>
                <a:latin typeface="Rokkitt Black"/>
                <a:sym typeface="Rokkitt Black"/>
              </a:rPr>
              <a:t>Disney Movie Analytics and Prediction</a:t>
            </a:r>
            <a:endParaRPr sz="11000"/>
          </a:p>
        </p:txBody>
      </p:sp>
      <p:sp>
        <p:nvSpPr>
          <p:cNvPr id="90" name="Google Shape;90;p13"/>
          <p:cNvSpPr/>
          <p:nvPr/>
        </p:nvSpPr>
        <p:spPr>
          <a:xfrm>
            <a:off x="3555020" y="1755883"/>
            <a:ext cx="1739770" cy="1537324"/>
          </a:xfrm>
          <a:custGeom>
            <a:avLst/>
            <a:gdLst/>
            <a:ahLst/>
            <a:cxnLst/>
            <a:rect l="l" t="t" r="r" b="b"/>
            <a:pathLst>
              <a:path w="1739770" h="1537324" extrusionOk="0">
                <a:moveTo>
                  <a:pt x="0" y="0"/>
                </a:moveTo>
                <a:lnTo>
                  <a:pt x="1739770" y="0"/>
                </a:lnTo>
                <a:lnTo>
                  <a:pt x="1739770" y="1537324"/>
                </a:lnTo>
                <a:lnTo>
                  <a:pt x="0" y="1537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3"/>
          <p:cNvSpPr txBox="1"/>
          <p:nvPr/>
        </p:nvSpPr>
        <p:spPr>
          <a:xfrm>
            <a:off x="4302569" y="2076011"/>
            <a:ext cx="9873786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560D14"/>
                </a:solidFill>
                <a:latin typeface="Asap"/>
                <a:sym typeface="Asap"/>
              </a:rPr>
              <a:t>Sonam Okuda, Jade Lombardo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8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809" name="Google Shape;809;p28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28"/>
          <p:cNvGrpSpPr/>
          <p:nvPr/>
        </p:nvGrpSpPr>
        <p:grpSpPr>
          <a:xfrm>
            <a:off x="552839" y="2861440"/>
            <a:ext cx="17182322" cy="5867505"/>
            <a:chOff x="0" y="-57150"/>
            <a:chExt cx="4525385" cy="1545351"/>
          </a:xfrm>
        </p:grpSpPr>
        <p:sp>
          <p:nvSpPr>
            <p:cNvPr id="812" name="Google Shape;812;p28"/>
            <p:cNvSpPr/>
            <p:nvPr/>
          </p:nvSpPr>
          <p:spPr>
            <a:xfrm>
              <a:off x="0" y="0"/>
              <a:ext cx="4525385" cy="1488201"/>
            </a:xfrm>
            <a:custGeom>
              <a:avLst/>
              <a:gdLst/>
              <a:ahLst/>
              <a:cxnLst/>
              <a:rect l="l" t="t" r="r" b="b"/>
              <a:pathLst>
                <a:path w="4525385" h="1488201" extrusionOk="0">
                  <a:moveTo>
                    <a:pt x="0" y="0"/>
                  </a:moveTo>
                  <a:lnTo>
                    <a:pt x="4525385" y="0"/>
                  </a:lnTo>
                  <a:lnTo>
                    <a:pt x="4525385" y="1488201"/>
                  </a:lnTo>
                  <a:lnTo>
                    <a:pt x="0" y="1488201"/>
                  </a:ln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Google Shape;813;p2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4" name="Google Shape;814;p28"/>
          <p:cNvSpPr/>
          <p:nvPr/>
        </p:nvSpPr>
        <p:spPr>
          <a:xfrm rot="2347786">
            <a:off x="-6553071" y="-7082274"/>
            <a:ext cx="13994612" cy="13791054"/>
          </a:xfrm>
          <a:custGeom>
            <a:avLst/>
            <a:gdLst/>
            <a:ahLst/>
            <a:cxnLst/>
            <a:rect l="l" t="t" r="r" b="b"/>
            <a:pathLst>
              <a:path w="13994612" h="13791054" extrusionOk="0">
                <a:moveTo>
                  <a:pt x="0" y="0"/>
                </a:moveTo>
                <a:lnTo>
                  <a:pt x="13994612" y="0"/>
                </a:lnTo>
                <a:lnTo>
                  <a:pt x="13994612" y="13791054"/>
                </a:lnTo>
                <a:lnTo>
                  <a:pt x="0" y="13791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15" name="Google Shape;815;p28"/>
          <p:cNvSpPr/>
          <p:nvPr/>
        </p:nvSpPr>
        <p:spPr>
          <a:xfrm rot="1608563">
            <a:off x="6173803" y="4086138"/>
            <a:ext cx="13994612" cy="13791054"/>
          </a:xfrm>
          <a:custGeom>
            <a:avLst/>
            <a:gdLst/>
            <a:ahLst/>
            <a:cxnLst/>
            <a:rect l="l" t="t" r="r" b="b"/>
            <a:pathLst>
              <a:path w="13994612" h="13791054" extrusionOk="0">
                <a:moveTo>
                  <a:pt x="0" y="0"/>
                </a:moveTo>
                <a:lnTo>
                  <a:pt x="13994612" y="0"/>
                </a:lnTo>
                <a:lnTo>
                  <a:pt x="13994612" y="13791054"/>
                </a:lnTo>
                <a:lnTo>
                  <a:pt x="0" y="13791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19" name="Google Shape;819;p28"/>
          <p:cNvSpPr txBox="1"/>
          <p:nvPr/>
        </p:nvSpPr>
        <p:spPr>
          <a:xfrm>
            <a:off x="4483884" y="952236"/>
            <a:ext cx="9320233" cy="175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9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Model Analysis</a:t>
            </a:r>
            <a:endParaRPr/>
          </a:p>
        </p:txBody>
      </p:sp>
      <p:sp>
        <p:nvSpPr>
          <p:cNvPr id="820" name="Google Shape;820;p28"/>
          <p:cNvSpPr txBox="1"/>
          <p:nvPr/>
        </p:nvSpPr>
        <p:spPr>
          <a:xfrm>
            <a:off x="1173942" y="3200805"/>
            <a:ext cx="4110496" cy="110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0" i="0" u="none" strike="noStrike" cap="none">
                <a:solidFill>
                  <a:srgbClr val="423E3F"/>
                </a:solidFill>
                <a:latin typeface="Rokkitt Black"/>
                <a:ea typeface="Rokkitt Black"/>
                <a:cs typeface="Rokkitt Black"/>
                <a:sym typeface="Rokkitt Black"/>
              </a:rPr>
              <a:t>Multiple Linear Regression</a:t>
            </a:r>
            <a:endParaRPr/>
          </a:p>
        </p:txBody>
      </p:sp>
      <p:sp>
        <p:nvSpPr>
          <p:cNvPr id="821" name="Google Shape;821;p28"/>
          <p:cNvSpPr txBox="1"/>
          <p:nvPr/>
        </p:nvSpPr>
        <p:spPr>
          <a:xfrm>
            <a:off x="7490962" y="3219271"/>
            <a:ext cx="3306074" cy="107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0" i="0" u="none" strike="noStrike" cap="none">
                <a:solidFill>
                  <a:srgbClr val="423E3F"/>
                </a:solidFill>
                <a:latin typeface="Rokkitt Black"/>
                <a:ea typeface="Rokkitt Black"/>
                <a:cs typeface="Rokkitt Black"/>
                <a:sym typeface="Rokkitt Black"/>
              </a:rPr>
              <a:t>Ridge and Lasso Regression </a:t>
            </a:r>
            <a:endParaRPr/>
          </a:p>
        </p:txBody>
      </p:sp>
      <p:sp>
        <p:nvSpPr>
          <p:cNvPr id="822" name="Google Shape;822;p28"/>
          <p:cNvSpPr txBox="1"/>
          <p:nvPr/>
        </p:nvSpPr>
        <p:spPr>
          <a:xfrm>
            <a:off x="13382445" y="3207738"/>
            <a:ext cx="3306074" cy="107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423E3F"/>
                </a:solidFill>
                <a:latin typeface="Rokkitt Black"/>
                <a:sym typeface="Rokkitt Black"/>
              </a:rPr>
              <a:t>Polynomial Regression</a:t>
            </a:r>
            <a:endParaRPr/>
          </a:p>
        </p:txBody>
      </p:sp>
      <p:sp>
        <p:nvSpPr>
          <p:cNvPr id="823" name="Google Shape;823;p28"/>
          <p:cNvSpPr txBox="1"/>
          <p:nvPr/>
        </p:nvSpPr>
        <p:spPr>
          <a:xfrm>
            <a:off x="1564441" y="7464523"/>
            <a:ext cx="3306074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R</a:t>
            </a:r>
            <a:r>
              <a:rPr lang="en-US" sz="2300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SE</a:t>
            </a:r>
            <a:endParaRPr lang="en-US"/>
          </a:p>
        </p:txBody>
      </p:sp>
      <p:sp>
        <p:nvSpPr>
          <p:cNvPr id="824" name="Google Shape;824;p28"/>
          <p:cNvSpPr txBox="1"/>
          <p:nvPr/>
        </p:nvSpPr>
        <p:spPr>
          <a:xfrm>
            <a:off x="7490963" y="7490490"/>
            <a:ext cx="3306074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RSE</a:t>
            </a:r>
            <a:endParaRPr lang="en-US"/>
          </a:p>
        </p:txBody>
      </p:sp>
      <p:sp>
        <p:nvSpPr>
          <p:cNvPr id="825" name="Google Shape;825;p28"/>
          <p:cNvSpPr txBox="1"/>
          <p:nvPr/>
        </p:nvSpPr>
        <p:spPr>
          <a:xfrm>
            <a:off x="13417485" y="7603520"/>
            <a:ext cx="3306074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RSE</a:t>
            </a:r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17A8CB2-04A6-7163-300B-2BD25C757584}"/>
              </a:ext>
            </a:extLst>
          </p:cNvPr>
          <p:cNvSpPr/>
          <p:nvPr/>
        </p:nvSpPr>
        <p:spPr>
          <a:xfrm>
            <a:off x="2035192" y="4646393"/>
            <a:ext cx="2387995" cy="244613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latin typeface="Rokkitt Black" panose="020B0604020202020204" charset="0"/>
              </a:rPr>
              <a:t>0.36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3E6B8E5-83F6-A759-0077-DB6A1C29AC2F}"/>
              </a:ext>
            </a:extLst>
          </p:cNvPr>
          <p:cNvSpPr/>
          <p:nvPr/>
        </p:nvSpPr>
        <p:spPr>
          <a:xfrm>
            <a:off x="7950002" y="4672360"/>
            <a:ext cx="2387995" cy="244613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latin typeface="Rokkitt Black" panose="020B0604020202020204" charset="0"/>
              </a:rPr>
              <a:t>0.36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8E28BC6-B527-5F1B-C8D1-D11C71A2F584}"/>
              </a:ext>
            </a:extLst>
          </p:cNvPr>
          <p:cNvSpPr/>
          <p:nvPr/>
        </p:nvSpPr>
        <p:spPr>
          <a:xfrm>
            <a:off x="13876524" y="4785390"/>
            <a:ext cx="2387995" cy="244613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latin typeface="Rokkitt Black" panose="020B0604020202020204" charset="0"/>
              </a:rPr>
              <a:t>0.16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35"/>
          <p:cNvGrpSpPr/>
          <p:nvPr/>
        </p:nvGrpSpPr>
        <p:grpSpPr>
          <a:xfrm>
            <a:off x="516532" y="491321"/>
            <a:ext cx="17182322" cy="9304358"/>
            <a:chOff x="0" y="-19050"/>
            <a:chExt cx="4525385" cy="2450531"/>
          </a:xfrm>
        </p:grpSpPr>
        <p:sp>
          <p:nvSpPr>
            <p:cNvPr id="924" name="Google Shape;924;p35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7" name="Google Shape;927;p35"/>
          <p:cNvSpPr txBox="1"/>
          <p:nvPr/>
        </p:nvSpPr>
        <p:spPr>
          <a:xfrm>
            <a:off x="-181034617" y="-695802454"/>
            <a:ext cx="94881814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560D14"/>
                </a:solidFill>
                <a:latin typeface="Rokkitt Black"/>
                <a:ea typeface="Rokkitt Black"/>
                <a:cs typeface="Rokkitt Black"/>
                <a:sym typeface="Rokkitt Black"/>
              </a:rPr>
              <a:t>43%</a:t>
            </a:r>
            <a:endParaRPr/>
          </a:p>
        </p:txBody>
      </p:sp>
      <p:grpSp>
        <p:nvGrpSpPr>
          <p:cNvPr id="933" name="Google Shape;933;p35"/>
          <p:cNvGrpSpPr/>
          <p:nvPr/>
        </p:nvGrpSpPr>
        <p:grpSpPr>
          <a:xfrm>
            <a:off x="1787128" y="4642751"/>
            <a:ext cx="3414300" cy="3319150"/>
            <a:chOff x="-62725" y="-2035"/>
            <a:chExt cx="2703291" cy="2627955"/>
          </a:xfrm>
        </p:grpSpPr>
        <p:sp>
          <p:nvSpPr>
            <p:cNvPr id="934" name="Google Shape;934;p35"/>
            <p:cNvSpPr/>
            <p:nvPr/>
          </p:nvSpPr>
          <p:spPr>
            <a:xfrm>
              <a:off x="-62725" y="-2035"/>
              <a:ext cx="2665449" cy="2544070"/>
            </a:xfrm>
            <a:custGeom>
              <a:avLst/>
              <a:gdLst/>
              <a:ahLst/>
              <a:cxnLst/>
              <a:rect l="l" t="t" r="r" b="b"/>
              <a:pathLst>
                <a:path w="2665449" h="2544070" extrusionOk="0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129035"/>
                  </a:lnTo>
                  <a:cubicBezTo>
                    <a:pt x="923153" y="127203"/>
                    <a:pt x="543906" y="344656"/>
                    <a:pt x="338589" y="699054"/>
                  </a:cubicBezTo>
                  <a:cubicBezTo>
                    <a:pt x="133273" y="1053452"/>
                    <a:pt x="133273" y="1490618"/>
                    <a:pt x="338589" y="1845016"/>
                  </a:cubicBezTo>
                  <a:cubicBezTo>
                    <a:pt x="543906" y="2199414"/>
                    <a:pt x="923153" y="2416867"/>
                    <a:pt x="1332725" y="2415035"/>
                  </a:cubicBezTo>
                  <a:cubicBezTo>
                    <a:pt x="1742297" y="2416867"/>
                    <a:pt x="2121544" y="2199414"/>
                    <a:pt x="2326861" y="1845016"/>
                  </a:cubicBezTo>
                  <a:cubicBezTo>
                    <a:pt x="2532177" y="1490618"/>
                    <a:pt x="2532177" y="1053452"/>
                    <a:pt x="2326861" y="699054"/>
                  </a:cubicBezTo>
                  <a:cubicBezTo>
                    <a:pt x="2121544" y="344656"/>
                    <a:pt x="1742297" y="127203"/>
                    <a:pt x="1332725" y="129035"/>
                  </a:cubicBezTo>
                  <a:close/>
                </a:path>
              </a:pathLst>
            </a:custGeom>
            <a:solidFill>
              <a:srgbClr val="D2C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548385" y="461"/>
              <a:ext cx="2092181" cy="2625459"/>
            </a:xfrm>
            <a:custGeom>
              <a:avLst/>
              <a:gdLst/>
              <a:ahLst/>
              <a:cxnLst/>
              <a:rect l="l" t="t" r="r" b="b"/>
              <a:pathLst>
                <a:path w="2092181" h="2625459" extrusionOk="0">
                  <a:moveTo>
                    <a:pt x="788457" y="1299"/>
                  </a:moveTo>
                  <a:cubicBezTo>
                    <a:pt x="1321531" y="29395"/>
                    <a:pt x="1780137" y="387842"/>
                    <a:pt x="1936159" y="898347"/>
                  </a:cubicBezTo>
                  <a:cubicBezTo>
                    <a:pt x="2092180" y="1408851"/>
                    <a:pt x="1912311" y="1962431"/>
                    <a:pt x="1486020" y="2283731"/>
                  </a:cubicBezTo>
                  <a:cubicBezTo>
                    <a:pt x="1059729" y="2605030"/>
                    <a:pt x="478019" y="2625459"/>
                    <a:pt x="30239" y="2334855"/>
                  </a:cubicBezTo>
                  <a:cubicBezTo>
                    <a:pt x="11097" y="2322554"/>
                    <a:pt x="0" y="2300950"/>
                    <a:pt x="1150" y="2278225"/>
                  </a:cubicBezTo>
                  <a:cubicBezTo>
                    <a:pt x="2300" y="2255500"/>
                    <a:pt x="15522" y="2235127"/>
                    <a:pt x="35808" y="2224821"/>
                  </a:cubicBezTo>
                  <a:cubicBezTo>
                    <a:pt x="56095" y="2214515"/>
                    <a:pt x="80345" y="2215851"/>
                    <a:pt x="99376" y="2228324"/>
                  </a:cubicBezTo>
                  <a:cubicBezTo>
                    <a:pt x="502379" y="2489867"/>
                    <a:pt x="1025918" y="2471481"/>
                    <a:pt x="1409580" y="2182312"/>
                  </a:cubicBezTo>
                  <a:cubicBezTo>
                    <a:pt x="1793242" y="1893142"/>
                    <a:pt x="1955124" y="1394920"/>
                    <a:pt x="1814704" y="935466"/>
                  </a:cubicBezTo>
                  <a:cubicBezTo>
                    <a:pt x="1674285" y="476012"/>
                    <a:pt x="1261540" y="153409"/>
                    <a:pt x="781773" y="128123"/>
                  </a:cubicBezTo>
                  <a:cubicBezTo>
                    <a:pt x="759045" y="127027"/>
                    <a:pt x="738641" y="113854"/>
                    <a:pt x="728286" y="93592"/>
                  </a:cubicBezTo>
                  <a:cubicBezTo>
                    <a:pt x="717932" y="73331"/>
                    <a:pt x="719210" y="49077"/>
                    <a:pt x="731637" y="30016"/>
                  </a:cubicBezTo>
                  <a:cubicBezTo>
                    <a:pt x="744064" y="10955"/>
                    <a:pt x="765740" y="0"/>
                    <a:pt x="788457" y="1299"/>
                  </a:cubicBez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35"/>
          <p:cNvSpPr/>
          <p:nvPr/>
        </p:nvSpPr>
        <p:spPr>
          <a:xfrm>
            <a:off x="13292552" y="1455997"/>
            <a:ext cx="3657600" cy="1562793"/>
          </a:xfrm>
          <a:custGeom>
            <a:avLst/>
            <a:gdLst/>
            <a:ahLst/>
            <a:cxnLst/>
            <a:rect l="l" t="t" r="r" b="b"/>
            <a:pathLst>
              <a:path w="3657600" h="1562793" extrusionOk="0">
                <a:moveTo>
                  <a:pt x="0" y="0"/>
                </a:moveTo>
                <a:lnTo>
                  <a:pt x="3657600" y="0"/>
                </a:lnTo>
                <a:lnTo>
                  <a:pt x="3657600" y="1562793"/>
                </a:lnTo>
                <a:lnTo>
                  <a:pt x="0" y="156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42" name="Google Shape;942;p35"/>
          <p:cNvSpPr txBox="1"/>
          <p:nvPr/>
        </p:nvSpPr>
        <p:spPr>
          <a:xfrm>
            <a:off x="5599749" y="1181725"/>
            <a:ext cx="70884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9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Ranking</a:t>
            </a:r>
            <a:endParaRPr/>
          </a:p>
        </p:txBody>
      </p:sp>
      <p:sp>
        <p:nvSpPr>
          <p:cNvPr id="944" name="Google Shape;944;p35"/>
          <p:cNvSpPr txBox="1"/>
          <p:nvPr/>
        </p:nvSpPr>
        <p:spPr>
          <a:xfrm>
            <a:off x="7935073" y="7995134"/>
            <a:ext cx="2417854" cy="9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Ridge </a:t>
            </a:r>
            <a:r>
              <a:rPr lang="en-US" sz="2300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and Lasso Regression</a:t>
            </a:r>
            <a:endParaRPr/>
          </a:p>
        </p:txBody>
      </p:sp>
      <p:sp>
        <p:nvSpPr>
          <p:cNvPr id="945" name="Google Shape;945;p35"/>
          <p:cNvSpPr txBox="1"/>
          <p:nvPr/>
        </p:nvSpPr>
        <p:spPr>
          <a:xfrm>
            <a:off x="2163701" y="7961901"/>
            <a:ext cx="2417854" cy="9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Polynomial Regression</a:t>
            </a:r>
            <a:endParaRPr/>
          </a:p>
        </p:txBody>
      </p:sp>
      <p:cxnSp>
        <p:nvCxnSpPr>
          <p:cNvPr id="947" name="Google Shape;947;p35"/>
          <p:cNvCxnSpPr/>
          <p:nvPr/>
        </p:nvCxnSpPr>
        <p:spPr>
          <a:xfrm>
            <a:off x="589145" y="3502585"/>
            <a:ext cx="17109709" cy="0"/>
          </a:xfrm>
          <a:prstGeom prst="straightConnector1">
            <a:avLst/>
          </a:prstGeom>
          <a:noFill/>
          <a:ln w="38100" cap="flat" cmpd="sng">
            <a:solidFill>
              <a:srgbClr val="C69E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8" name="Google Shape;948;p35"/>
          <p:cNvSpPr/>
          <p:nvPr/>
        </p:nvSpPr>
        <p:spPr>
          <a:xfrm>
            <a:off x="1483663" y="1028700"/>
            <a:ext cx="2998280" cy="2807480"/>
          </a:xfrm>
          <a:custGeom>
            <a:avLst/>
            <a:gdLst/>
            <a:ahLst/>
            <a:cxnLst/>
            <a:rect l="l" t="t" r="r" b="b"/>
            <a:pathLst>
              <a:path w="2998280" h="2807480" extrusionOk="0">
                <a:moveTo>
                  <a:pt x="0" y="0"/>
                </a:moveTo>
                <a:lnTo>
                  <a:pt x="2998280" y="0"/>
                </a:lnTo>
                <a:lnTo>
                  <a:pt x="2998280" y="2807480"/>
                </a:lnTo>
                <a:lnTo>
                  <a:pt x="0" y="2807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929;p35">
            <a:extLst>
              <a:ext uri="{FF2B5EF4-FFF2-40B4-BE49-F238E27FC236}">
                <a16:creationId xmlns:a16="http://schemas.microsoft.com/office/drawing/2014/main" id="{26D30C6C-CF1A-1C19-7664-42F47F628EDF}"/>
              </a:ext>
            </a:extLst>
          </p:cNvPr>
          <p:cNvSpPr/>
          <p:nvPr/>
        </p:nvSpPr>
        <p:spPr>
          <a:xfrm>
            <a:off x="7460696" y="4580263"/>
            <a:ext cx="3366506" cy="3213201"/>
          </a:xfrm>
          <a:custGeom>
            <a:avLst/>
            <a:gdLst/>
            <a:ahLst/>
            <a:cxnLst/>
            <a:rect l="l" t="t" r="r" b="b"/>
            <a:pathLst>
              <a:path w="2665449" h="2544070" extrusionOk="0">
                <a:moveTo>
                  <a:pt x="1332725" y="2035"/>
                </a:moveTo>
                <a:cubicBezTo>
                  <a:pt x="1787805" y="0"/>
                  <a:pt x="2209190" y="241614"/>
                  <a:pt x="2437320" y="635390"/>
                </a:cubicBezTo>
                <a:cubicBezTo>
                  <a:pt x="2665450" y="1029165"/>
                  <a:pt x="2665450" y="1514905"/>
                  <a:pt x="2437320" y="1908680"/>
                </a:cubicBezTo>
                <a:cubicBezTo>
                  <a:pt x="2209190" y="2302456"/>
                  <a:pt x="1787805" y="2544070"/>
                  <a:pt x="1332725" y="2542035"/>
                </a:cubicBezTo>
                <a:cubicBezTo>
                  <a:pt x="877645" y="2544070"/>
                  <a:pt x="456260" y="2302456"/>
                  <a:pt x="228130" y="1908680"/>
                </a:cubicBezTo>
                <a:cubicBezTo>
                  <a:pt x="0" y="1514905"/>
                  <a:pt x="0" y="1029165"/>
                  <a:pt x="228130" y="635390"/>
                </a:cubicBezTo>
                <a:cubicBezTo>
                  <a:pt x="456260" y="241614"/>
                  <a:pt x="877645" y="0"/>
                  <a:pt x="1332725" y="2035"/>
                </a:cubicBezTo>
                <a:lnTo>
                  <a:pt x="1332725" y="129035"/>
                </a:lnTo>
                <a:cubicBezTo>
                  <a:pt x="923153" y="127203"/>
                  <a:pt x="543906" y="344656"/>
                  <a:pt x="338589" y="699054"/>
                </a:cubicBezTo>
                <a:cubicBezTo>
                  <a:pt x="133273" y="1053452"/>
                  <a:pt x="133273" y="1490618"/>
                  <a:pt x="338589" y="1845016"/>
                </a:cubicBezTo>
                <a:cubicBezTo>
                  <a:pt x="543906" y="2199414"/>
                  <a:pt x="923153" y="2416867"/>
                  <a:pt x="1332725" y="2415035"/>
                </a:cubicBezTo>
                <a:cubicBezTo>
                  <a:pt x="1742297" y="2416867"/>
                  <a:pt x="2121544" y="2199414"/>
                  <a:pt x="2326861" y="1845016"/>
                </a:cubicBezTo>
                <a:cubicBezTo>
                  <a:pt x="2532177" y="1490618"/>
                  <a:pt x="2532177" y="1053452"/>
                  <a:pt x="2326861" y="699054"/>
                </a:cubicBezTo>
                <a:cubicBezTo>
                  <a:pt x="2121544" y="344656"/>
                  <a:pt x="1742297" y="127203"/>
                  <a:pt x="1332725" y="129035"/>
                </a:cubicBezTo>
                <a:close/>
              </a:path>
            </a:pathLst>
          </a:custGeom>
          <a:solidFill>
            <a:srgbClr val="D2CB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30;p35">
            <a:extLst>
              <a:ext uri="{FF2B5EF4-FFF2-40B4-BE49-F238E27FC236}">
                <a16:creationId xmlns:a16="http://schemas.microsoft.com/office/drawing/2014/main" id="{8DDA8CA2-E778-37EA-0CEE-BDF2AC15D060}"/>
              </a:ext>
            </a:extLst>
          </p:cNvPr>
          <p:cNvSpPr/>
          <p:nvPr/>
        </p:nvSpPr>
        <p:spPr>
          <a:xfrm>
            <a:off x="9166909" y="4580263"/>
            <a:ext cx="1727023" cy="3030562"/>
          </a:xfrm>
          <a:custGeom>
            <a:avLst/>
            <a:gdLst/>
            <a:ahLst/>
            <a:cxnLst/>
            <a:rect l="l" t="t" r="r" b="b"/>
            <a:pathLst>
              <a:path w="1367380" h="2399465" extrusionOk="0">
                <a:moveTo>
                  <a:pt x="70525" y="1299"/>
                </a:moveTo>
                <a:cubicBezTo>
                  <a:pt x="639466" y="31285"/>
                  <a:pt x="1118814" y="436488"/>
                  <a:pt x="1243097" y="992497"/>
                </a:cubicBezTo>
                <a:cubicBezTo>
                  <a:pt x="1367380" y="1548506"/>
                  <a:pt x="1106179" y="2119242"/>
                  <a:pt x="604154" y="2388617"/>
                </a:cubicBezTo>
                <a:cubicBezTo>
                  <a:pt x="584152" y="2399465"/>
                  <a:pt x="559874" y="2398781"/>
                  <a:pt x="540514" y="2386825"/>
                </a:cubicBezTo>
                <a:cubicBezTo>
                  <a:pt x="521155" y="2374869"/>
                  <a:pt x="509671" y="2353469"/>
                  <a:pt x="510413" y="2330727"/>
                </a:cubicBezTo>
                <a:cubicBezTo>
                  <a:pt x="511155" y="2307985"/>
                  <a:pt x="524009" y="2287378"/>
                  <a:pt x="544107" y="2276709"/>
                </a:cubicBezTo>
                <a:cubicBezTo>
                  <a:pt x="995930" y="2034271"/>
                  <a:pt x="1231010" y="1520610"/>
                  <a:pt x="1119156" y="1020201"/>
                </a:cubicBezTo>
                <a:cubicBezTo>
                  <a:pt x="1007301" y="519793"/>
                  <a:pt x="575887" y="155110"/>
                  <a:pt x="63841" y="128123"/>
                </a:cubicBezTo>
                <a:cubicBezTo>
                  <a:pt x="41113" y="127027"/>
                  <a:pt x="20709" y="113854"/>
                  <a:pt x="10354" y="93592"/>
                </a:cubicBezTo>
                <a:cubicBezTo>
                  <a:pt x="0" y="73331"/>
                  <a:pt x="1278" y="49077"/>
                  <a:pt x="13705" y="30016"/>
                </a:cubicBezTo>
                <a:cubicBezTo>
                  <a:pt x="26132" y="10955"/>
                  <a:pt x="47808" y="0"/>
                  <a:pt x="70525" y="1299"/>
                </a:cubicBezTo>
                <a:close/>
              </a:path>
            </a:pathLst>
          </a:custGeom>
          <a:solidFill>
            <a:srgbClr val="C69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44;p35">
            <a:extLst>
              <a:ext uri="{FF2B5EF4-FFF2-40B4-BE49-F238E27FC236}">
                <a16:creationId xmlns:a16="http://schemas.microsoft.com/office/drawing/2014/main" id="{88FEE0ED-54B3-37DC-6950-D8C4591F711C}"/>
              </a:ext>
            </a:extLst>
          </p:cNvPr>
          <p:cNvSpPr txBox="1"/>
          <p:nvPr/>
        </p:nvSpPr>
        <p:spPr>
          <a:xfrm>
            <a:off x="13542013" y="7995134"/>
            <a:ext cx="2417854" cy="9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Multiple Linear Regression</a:t>
            </a:r>
            <a:endParaRPr/>
          </a:p>
        </p:txBody>
      </p:sp>
      <p:sp>
        <p:nvSpPr>
          <p:cNvPr id="8" name="Google Shape;929;p35">
            <a:extLst>
              <a:ext uri="{FF2B5EF4-FFF2-40B4-BE49-F238E27FC236}">
                <a16:creationId xmlns:a16="http://schemas.microsoft.com/office/drawing/2014/main" id="{35BFDDEA-CF28-9275-971E-C71059B994CE}"/>
              </a:ext>
            </a:extLst>
          </p:cNvPr>
          <p:cNvSpPr/>
          <p:nvPr/>
        </p:nvSpPr>
        <p:spPr>
          <a:xfrm>
            <a:off x="13067636" y="4580263"/>
            <a:ext cx="3366506" cy="3213201"/>
          </a:xfrm>
          <a:custGeom>
            <a:avLst/>
            <a:gdLst/>
            <a:ahLst/>
            <a:cxnLst/>
            <a:rect l="l" t="t" r="r" b="b"/>
            <a:pathLst>
              <a:path w="2665449" h="2544070" extrusionOk="0">
                <a:moveTo>
                  <a:pt x="1332725" y="2035"/>
                </a:moveTo>
                <a:cubicBezTo>
                  <a:pt x="1787805" y="0"/>
                  <a:pt x="2209190" y="241614"/>
                  <a:pt x="2437320" y="635390"/>
                </a:cubicBezTo>
                <a:cubicBezTo>
                  <a:pt x="2665450" y="1029165"/>
                  <a:pt x="2665450" y="1514905"/>
                  <a:pt x="2437320" y="1908680"/>
                </a:cubicBezTo>
                <a:cubicBezTo>
                  <a:pt x="2209190" y="2302456"/>
                  <a:pt x="1787805" y="2544070"/>
                  <a:pt x="1332725" y="2542035"/>
                </a:cubicBezTo>
                <a:cubicBezTo>
                  <a:pt x="877645" y="2544070"/>
                  <a:pt x="456260" y="2302456"/>
                  <a:pt x="228130" y="1908680"/>
                </a:cubicBezTo>
                <a:cubicBezTo>
                  <a:pt x="0" y="1514905"/>
                  <a:pt x="0" y="1029165"/>
                  <a:pt x="228130" y="635390"/>
                </a:cubicBezTo>
                <a:cubicBezTo>
                  <a:pt x="456260" y="241614"/>
                  <a:pt x="877645" y="0"/>
                  <a:pt x="1332725" y="2035"/>
                </a:cubicBezTo>
                <a:lnTo>
                  <a:pt x="1332725" y="129035"/>
                </a:lnTo>
                <a:cubicBezTo>
                  <a:pt x="923153" y="127203"/>
                  <a:pt x="543906" y="344656"/>
                  <a:pt x="338589" y="699054"/>
                </a:cubicBezTo>
                <a:cubicBezTo>
                  <a:pt x="133273" y="1053452"/>
                  <a:pt x="133273" y="1490618"/>
                  <a:pt x="338589" y="1845016"/>
                </a:cubicBezTo>
                <a:cubicBezTo>
                  <a:pt x="543906" y="2199414"/>
                  <a:pt x="923153" y="2416867"/>
                  <a:pt x="1332725" y="2415035"/>
                </a:cubicBezTo>
                <a:cubicBezTo>
                  <a:pt x="1742297" y="2416867"/>
                  <a:pt x="2121544" y="2199414"/>
                  <a:pt x="2326861" y="1845016"/>
                </a:cubicBezTo>
                <a:cubicBezTo>
                  <a:pt x="2532177" y="1490618"/>
                  <a:pt x="2532177" y="1053452"/>
                  <a:pt x="2326861" y="699054"/>
                </a:cubicBezTo>
                <a:cubicBezTo>
                  <a:pt x="2121544" y="344656"/>
                  <a:pt x="1742297" y="127203"/>
                  <a:pt x="1332725" y="129035"/>
                </a:cubicBezTo>
                <a:close/>
              </a:path>
            </a:pathLst>
          </a:custGeom>
          <a:solidFill>
            <a:srgbClr val="D2CB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30;p35">
            <a:extLst>
              <a:ext uri="{FF2B5EF4-FFF2-40B4-BE49-F238E27FC236}">
                <a16:creationId xmlns:a16="http://schemas.microsoft.com/office/drawing/2014/main" id="{DD684B4D-5B2C-56C0-56AA-7014DF59B1D7}"/>
              </a:ext>
            </a:extLst>
          </p:cNvPr>
          <p:cNvSpPr/>
          <p:nvPr/>
        </p:nvSpPr>
        <p:spPr>
          <a:xfrm>
            <a:off x="14773849" y="4580263"/>
            <a:ext cx="1727023" cy="3030562"/>
          </a:xfrm>
          <a:custGeom>
            <a:avLst/>
            <a:gdLst/>
            <a:ahLst/>
            <a:cxnLst/>
            <a:rect l="l" t="t" r="r" b="b"/>
            <a:pathLst>
              <a:path w="1367380" h="2399465" extrusionOk="0">
                <a:moveTo>
                  <a:pt x="70525" y="1299"/>
                </a:moveTo>
                <a:cubicBezTo>
                  <a:pt x="639466" y="31285"/>
                  <a:pt x="1118814" y="436488"/>
                  <a:pt x="1243097" y="992497"/>
                </a:cubicBezTo>
                <a:cubicBezTo>
                  <a:pt x="1367380" y="1548506"/>
                  <a:pt x="1106179" y="2119242"/>
                  <a:pt x="604154" y="2388617"/>
                </a:cubicBezTo>
                <a:cubicBezTo>
                  <a:pt x="584152" y="2399465"/>
                  <a:pt x="559874" y="2398781"/>
                  <a:pt x="540514" y="2386825"/>
                </a:cubicBezTo>
                <a:cubicBezTo>
                  <a:pt x="521155" y="2374869"/>
                  <a:pt x="509671" y="2353469"/>
                  <a:pt x="510413" y="2330727"/>
                </a:cubicBezTo>
                <a:cubicBezTo>
                  <a:pt x="511155" y="2307985"/>
                  <a:pt x="524009" y="2287378"/>
                  <a:pt x="544107" y="2276709"/>
                </a:cubicBezTo>
                <a:cubicBezTo>
                  <a:pt x="995930" y="2034271"/>
                  <a:pt x="1231010" y="1520610"/>
                  <a:pt x="1119156" y="1020201"/>
                </a:cubicBezTo>
                <a:cubicBezTo>
                  <a:pt x="1007301" y="519793"/>
                  <a:pt x="575887" y="155110"/>
                  <a:pt x="63841" y="128123"/>
                </a:cubicBezTo>
                <a:cubicBezTo>
                  <a:pt x="41113" y="127027"/>
                  <a:pt x="20709" y="113854"/>
                  <a:pt x="10354" y="93592"/>
                </a:cubicBezTo>
                <a:cubicBezTo>
                  <a:pt x="0" y="73331"/>
                  <a:pt x="1278" y="49077"/>
                  <a:pt x="13705" y="30016"/>
                </a:cubicBezTo>
                <a:cubicBezTo>
                  <a:pt x="26132" y="10955"/>
                  <a:pt x="47808" y="0"/>
                  <a:pt x="70525" y="1299"/>
                </a:cubicBezTo>
                <a:close/>
              </a:path>
            </a:pathLst>
          </a:custGeom>
          <a:solidFill>
            <a:srgbClr val="C69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6D40CA-FF1A-A1CA-43B1-EC6513669D43}"/>
              </a:ext>
            </a:extLst>
          </p:cNvPr>
          <p:cNvSpPr/>
          <p:nvPr/>
        </p:nvSpPr>
        <p:spPr>
          <a:xfrm>
            <a:off x="2977409" y="5776155"/>
            <a:ext cx="965742" cy="971842"/>
          </a:xfrm>
          <a:prstGeom prst="ellipse">
            <a:avLst/>
          </a:prstGeom>
          <a:solidFill>
            <a:srgbClr val="BF9D37"/>
          </a:solidFill>
          <a:ln>
            <a:solidFill>
              <a:srgbClr val="BF9D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9DE092-E291-8258-A17F-E5F8EC17A37F}"/>
              </a:ext>
            </a:extLst>
          </p:cNvPr>
          <p:cNvSpPr/>
          <p:nvPr/>
        </p:nvSpPr>
        <p:spPr>
          <a:xfrm>
            <a:off x="8684038" y="5776155"/>
            <a:ext cx="965742" cy="971842"/>
          </a:xfrm>
          <a:prstGeom prst="ellipse">
            <a:avLst/>
          </a:prstGeom>
          <a:solidFill>
            <a:srgbClr val="BF9D37"/>
          </a:solidFill>
          <a:ln>
            <a:solidFill>
              <a:srgbClr val="BF9D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840353-AFAB-2AF6-9C4E-B175E8F906B8}"/>
              </a:ext>
            </a:extLst>
          </p:cNvPr>
          <p:cNvSpPr/>
          <p:nvPr/>
        </p:nvSpPr>
        <p:spPr>
          <a:xfrm>
            <a:off x="14290978" y="5776155"/>
            <a:ext cx="965742" cy="971842"/>
          </a:xfrm>
          <a:prstGeom prst="ellipse">
            <a:avLst/>
          </a:prstGeom>
          <a:solidFill>
            <a:srgbClr val="BF9D37"/>
          </a:solidFill>
          <a:ln>
            <a:solidFill>
              <a:srgbClr val="BF9D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3"/>
          <p:cNvGrpSpPr/>
          <p:nvPr/>
        </p:nvGrpSpPr>
        <p:grpSpPr>
          <a:xfrm rot="-5400000">
            <a:off x="-1878202" y="-4039122"/>
            <a:ext cx="15255256" cy="14831484"/>
            <a:chOff x="0" y="-57150"/>
            <a:chExt cx="685800" cy="666750"/>
          </a:xfrm>
        </p:grpSpPr>
        <p:sp>
          <p:nvSpPr>
            <p:cNvPr id="905" name="Google Shape;905;p33"/>
            <p:cNvSpPr/>
            <p:nvPr/>
          </p:nvSpPr>
          <p:spPr>
            <a:xfrm>
              <a:off x="0" y="0"/>
              <a:ext cx="501248" cy="579501"/>
            </a:xfrm>
            <a:custGeom>
              <a:avLst/>
              <a:gdLst/>
              <a:ahLst/>
              <a:cxnLst/>
              <a:rect l="l" t="t" r="r" b="b"/>
              <a:pathLst>
                <a:path w="501248" h="579501" extrusionOk="0">
                  <a:moveTo>
                    <a:pt x="203200" y="579501"/>
                  </a:moveTo>
                  <a:lnTo>
                    <a:pt x="298048" y="579501"/>
                  </a:lnTo>
                  <a:lnTo>
                    <a:pt x="501248" y="0"/>
                  </a:lnTo>
                  <a:lnTo>
                    <a:pt x="0" y="0"/>
                  </a:lnTo>
                  <a:lnTo>
                    <a:pt x="203200" y="579501"/>
                  </a:lnTo>
                  <a:close/>
                </a:path>
              </a:pathLst>
            </a:custGeom>
            <a:solidFill>
              <a:srgbClr val="EBC56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Google Shape;906;p33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33"/>
          <p:cNvSpPr/>
          <p:nvPr/>
        </p:nvSpPr>
        <p:spPr>
          <a:xfrm flipH="1">
            <a:off x="11535750" y="827056"/>
            <a:ext cx="9262208" cy="7965499"/>
          </a:xfrm>
          <a:custGeom>
            <a:avLst/>
            <a:gdLst/>
            <a:ahLst/>
            <a:cxnLst/>
            <a:rect l="l" t="t" r="r" b="b"/>
            <a:pathLst>
              <a:path w="9262208" h="7965499" extrusionOk="0">
                <a:moveTo>
                  <a:pt x="9262208" y="0"/>
                </a:moveTo>
                <a:lnTo>
                  <a:pt x="0" y="0"/>
                </a:lnTo>
                <a:lnTo>
                  <a:pt x="0" y="7965499"/>
                </a:lnTo>
                <a:lnTo>
                  <a:pt x="9262208" y="7965499"/>
                </a:lnTo>
                <a:lnTo>
                  <a:pt x="926220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08" name="Google Shape;908;p33"/>
          <p:cNvSpPr txBox="1"/>
          <p:nvPr/>
        </p:nvSpPr>
        <p:spPr>
          <a:xfrm>
            <a:off x="0" y="3213258"/>
            <a:ext cx="10971894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Classification Model</a:t>
            </a:r>
            <a:endParaRPr sz="12000"/>
          </a:p>
        </p:txBody>
      </p:sp>
    </p:spTree>
    <p:extLst>
      <p:ext uri="{BB962C8B-B14F-4D97-AF65-F5344CB8AC3E}">
        <p14:creationId xmlns:p14="http://schemas.microsoft.com/office/powerpoint/2010/main" val="154958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32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887" name="Google Shape;887;p32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2" name="Google Shape;892;p32"/>
          <p:cNvSpPr txBox="1"/>
          <p:nvPr/>
        </p:nvSpPr>
        <p:spPr>
          <a:xfrm>
            <a:off x="8336267" y="1515553"/>
            <a:ext cx="9498600" cy="174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2"/>
              </a:lnSpc>
            </a:pPr>
            <a:r>
              <a:rPr lang="en-US" sz="9450">
                <a:solidFill>
                  <a:srgbClr val="A06F0C"/>
                </a:solidFill>
                <a:latin typeface="Rokkitt Black"/>
                <a:sym typeface="Rokkitt Black"/>
              </a:rPr>
              <a:t>Flop or Banger</a:t>
            </a:r>
            <a:endParaRPr lang="en-US">
              <a:solidFill>
                <a:srgbClr val="A06F0C"/>
              </a:solidFill>
            </a:endParaRPr>
          </a:p>
        </p:txBody>
      </p:sp>
      <p:sp>
        <p:nvSpPr>
          <p:cNvPr id="893" name="Google Shape;893;p32"/>
          <p:cNvSpPr txBox="1"/>
          <p:nvPr/>
        </p:nvSpPr>
        <p:spPr>
          <a:xfrm>
            <a:off x="6853187" y="3382089"/>
            <a:ext cx="33060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250</a:t>
            </a:r>
            <a:r>
              <a:rPr lang="en-US" sz="8000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%</a:t>
            </a:r>
            <a:endParaRPr lang="en-US" sz="8000"/>
          </a:p>
        </p:txBody>
      </p:sp>
      <p:sp>
        <p:nvSpPr>
          <p:cNvPr id="895" name="Google Shape;895;p32"/>
          <p:cNvSpPr txBox="1"/>
          <p:nvPr/>
        </p:nvSpPr>
        <p:spPr>
          <a:xfrm>
            <a:off x="2422947" y="284600"/>
            <a:ext cx="33060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600</a:t>
            </a:r>
            <a:r>
              <a:rPr lang="en-US" sz="8000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%</a:t>
            </a:r>
            <a:endParaRPr lang="en-US" sz="8000"/>
          </a:p>
        </p:txBody>
      </p:sp>
      <p:sp>
        <p:nvSpPr>
          <p:cNvPr id="897" name="Google Shape;897;p32"/>
          <p:cNvSpPr txBox="1"/>
          <p:nvPr/>
        </p:nvSpPr>
        <p:spPr>
          <a:xfrm>
            <a:off x="4528617" y="1518240"/>
            <a:ext cx="33060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400</a:t>
            </a:r>
            <a:r>
              <a:rPr lang="en-US" sz="8000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%</a:t>
            </a:r>
            <a:endParaRPr lang="en-US" sz="8000"/>
          </a:p>
        </p:txBody>
      </p:sp>
      <p:sp>
        <p:nvSpPr>
          <p:cNvPr id="3" name="Google Shape;896;p32">
            <a:extLst>
              <a:ext uri="{FF2B5EF4-FFF2-40B4-BE49-F238E27FC236}">
                <a16:creationId xmlns:a16="http://schemas.microsoft.com/office/drawing/2014/main" id="{5FC5B3EB-FB60-5356-B7A8-7B92C596E4E7}"/>
              </a:ext>
            </a:extLst>
          </p:cNvPr>
          <p:cNvSpPr txBox="1"/>
          <p:nvPr/>
        </p:nvSpPr>
        <p:spPr>
          <a:xfrm>
            <a:off x="-416031" y="1317236"/>
            <a:ext cx="39993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6"/>
              </a:lnSpc>
            </a:pPr>
            <a:r>
              <a:rPr lang="en-US" sz="6000">
                <a:solidFill>
                  <a:srgbClr val="423E3F"/>
                </a:solidFill>
                <a:latin typeface="Rokkitt Black"/>
              </a:rPr>
              <a:t>S</a:t>
            </a:r>
          </a:p>
        </p:txBody>
      </p:sp>
      <p:sp>
        <p:nvSpPr>
          <p:cNvPr id="4" name="Google Shape;896;p32">
            <a:extLst>
              <a:ext uri="{FF2B5EF4-FFF2-40B4-BE49-F238E27FC236}">
                <a16:creationId xmlns:a16="http://schemas.microsoft.com/office/drawing/2014/main" id="{E138DCA8-B087-46E0-4E16-3A47A13B7BAD}"/>
              </a:ext>
            </a:extLst>
          </p:cNvPr>
          <p:cNvSpPr txBox="1"/>
          <p:nvPr/>
        </p:nvSpPr>
        <p:spPr>
          <a:xfrm>
            <a:off x="-463656" y="2606360"/>
            <a:ext cx="39993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6"/>
              </a:lnSpc>
            </a:pPr>
            <a:r>
              <a:rPr lang="en-US" sz="6000">
                <a:solidFill>
                  <a:srgbClr val="423E3F"/>
                </a:solidFill>
                <a:latin typeface="Rokkitt Black"/>
              </a:rPr>
              <a:t>A</a:t>
            </a:r>
          </a:p>
        </p:txBody>
      </p:sp>
      <p:sp>
        <p:nvSpPr>
          <p:cNvPr id="5" name="Google Shape;896;p32">
            <a:extLst>
              <a:ext uri="{FF2B5EF4-FFF2-40B4-BE49-F238E27FC236}">
                <a16:creationId xmlns:a16="http://schemas.microsoft.com/office/drawing/2014/main" id="{51F4DA9B-119B-71C9-69DE-78CCC4BFF2DC}"/>
              </a:ext>
            </a:extLst>
          </p:cNvPr>
          <p:cNvSpPr txBox="1"/>
          <p:nvPr/>
        </p:nvSpPr>
        <p:spPr>
          <a:xfrm>
            <a:off x="-463656" y="4467235"/>
            <a:ext cx="39993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6"/>
              </a:lnSpc>
            </a:pPr>
            <a:r>
              <a:rPr lang="en-US" sz="6000">
                <a:solidFill>
                  <a:srgbClr val="423E3F"/>
                </a:solidFill>
                <a:latin typeface="Rokkitt Black"/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3E4B7E-10BD-7A02-A716-5BEA313F9C3A}"/>
              </a:ext>
            </a:extLst>
          </p:cNvPr>
          <p:cNvCxnSpPr>
            <a:cxnSpLocks/>
          </p:cNvCxnSpPr>
          <p:nvPr/>
        </p:nvCxnSpPr>
        <p:spPr>
          <a:xfrm flipH="1">
            <a:off x="2297608" y="1356300"/>
            <a:ext cx="62192" cy="7679408"/>
          </a:xfrm>
          <a:prstGeom prst="straightConnector1">
            <a:avLst/>
          </a:prstGeom>
          <a:ln>
            <a:solidFill>
              <a:srgbClr val="BF9D3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7470BD6-E3A1-326A-324B-B23E4474E68D}"/>
              </a:ext>
            </a:extLst>
          </p:cNvPr>
          <p:cNvSpPr/>
          <p:nvPr/>
        </p:nvSpPr>
        <p:spPr>
          <a:xfrm>
            <a:off x="2875617" y="1866390"/>
            <a:ext cx="1781999" cy="5337000"/>
          </a:xfrm>
          <a:prstGeom prst="rect">
            <a:avLst/>
          </a:prstGeom>
          <a:solidFill>
            <a:srgbClr val="C7C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29EF-500B-0347-955E-05F15AF6F318}"/>
              </a:ext>
            </a:extLst>
          </p:cNvPr>
          <p:cNvSpPr/>
          <p:nvPr/>
        </p:nvSpPr>
        <p:spPr>
          <a:xfrm>
            <a:off x="5050615" y="3188666"/>
            <a:ext cx="1781999" cy="4041000"/>
          </a:xfrm>
          <a:prstGeom prst="rect">
            <a:avLst/>
          </a:prstGeom>
          <a:solidFill>
            <a:srgbClr val="C7C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5C7C2-082A-472B-00E4-D10572F41B51}"/>
              </a:ext>
            </a:extLst>
          </p:cNvPr>
          <p:cNvSpPr/>
          <p:nvPr/>
        </p:nvSpPr>
        <p:spPr>
          <a:xfrm>
            <a:off x="7225613" y="5025389"/>
            <a:ext cx="1772999" cy="2196000"/>
          </a:xfrm>
          <a:prstGeom prst="rect">
            <a:avLst/>
          </a:prstGeom>
          <a:solidFill>
            <a:srgbClr val="C7C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BCFD1-7E1D-4483-ECC5-923242958079}"/>
              </a:ext>
            </a:extLst>
          </p:cNvPr>
          <p:cNvSpPr/>
          <p:nvPr/>
        </p:nvSpPr>
        <p:spPr>
          <a:xfrm>
            <a:off x="12444132" y="7240802"/>
            <a:ext cx="1799999" cy="1260000"/>
          </a:xfrm>
          <a:prstGeom prst="rect">
            <a:avLst/>
          </a:prstGeom>
          <a:solidFill>
            <a:srgbClr val="DDA4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929AD-7796-3261-4346-15E9077F16DE}"/>
              </a:ext>
            </a:extLst>
          </p:cNvPr>
          <p:cNvCxnSpPr>
            <a:cxnSpLocks/>
          </p:cNvCxnSpPr>
          <p:nvPr/>
        </p:nvCxnSpPr>
        <p:spPr>
          <a:xfrm>
            <a:off x="2326633" y="7218531"/>
            <a:ext cx="14240567" cy="22271"/>
          </a:xfrm>
          <a:prstGeom prst="straightConnector1">
            <a:avLst/>
          </a:prstGeom>
          <a:ln>
            <a:solidFill>
              <a:srgbClr val="BF9D3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Google Shape;893;p32">
            <a:extLst>
              <a:ext uri="{FF2B5EF4-FFF2-40B4-BE49-F238E27FC236}">
                <a16:creationId xmlns:a16="http://schemas.microsoft.com/office/drawing/2014/main" id="{E32847FC-4918-A5CE-5AB5-4A0615C2652B}"/>
              </a:ext>
            </a:extLst>
          </p:cNvPr>
          <p:cNvSpPr txBox="1"/>
          <p:nvPr/>
        </p:nvSpPr>
        <p:spPr>
          <a:xfrm>
            <a:off x="9183983" y="5665410"/>
            <a:ext cx="33060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100</a:t>
            </a:r>
            <a:r>
              <a:rPr lang="en-US" sz="8000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%</a:t>
            </a:r>
            <a:endParaRPr lang="en-US" sz="8000"/>
          </a:p>
        </p:txBody>
      </p:sp>
      <p:sp>
        <p:nvSpPr>
          <p:cNvPr id="15" name="Google Shape;896;p32">
            <a:extLst>
              <a:ext uri="{FF2B5EF4-FFF2-40B4-BE49-F238E27FC236}">
                <a16:creationId xmlns:a16="http://schemas.microsoft.com/office/drawing/2014/main" id="{B505D39D-FCB0-587A-A2C0-D6C3D67C7817}"/>
              </a:ext>
            </a:extLst>
          </p:cNvPr>
          <p:cNvSpPr txBox="1"/>
          <p:nvPr/>
        </p:nvSpPr>
        <p:spPr>
          <a:xfrm>
            <a:off x="-421598" y="7927712"/>
            <a:ext cx="39993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5"/>
              </a:lnSpc>
            </a:pPr>
            <a:r>
              <a:rPr lang="en-US" sz="6000">
                <a:solidFill>
                  <a:srgbClr val="423E3F"/>
                </a:solidFill>
                <a:latin typeface="Rokkitt Black"/>
              </a:rPr>
              <a:t>F</a:t>
            </a:r>
            <a:endParaRPr lang="en-US"/>
          </a:p>
        </p:txBody>
      </p:sp>
      <p:sp>
        <p:nvSpPr>
          <p:cNvPr id="17" name="Google Shape;893;p32">
            <a:extLst>
              <a:ext uri="{FF2B5EF4-FFF2-40B4-BE49-F238E27FC236}">
                <a16:creationId xmlns:a16="http://schemas.microsoft.com/office/drawing/2014/main" id="{969D64E6-6D4E-C3D0-3E34-CB18CF7FA629}"/>
              </a:ext>
            </a:extLst>
          </p:cNvPr>
          <p:cNvSpPr txBox="1"/>
          <p:nvPr/>
        </p:nvSpPr>
        <p:spPr>
          <a:xfrm>
            <a:off x="11923512" y="8048488"/>
            <a:ext cx="33060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F7933"/>
                </a:solidFill>
                <a:latin typeface="Rokkitt Black"/>
                <a:sym typeface="Rokkitt Black"/>
              </a:rPr>
              <a:t>&lt;100%</a:t>
            </a:r>
            <a:endParaRPr lang="en-US" sz="8000"/>
          </a:p>
        </p:txBody>
      </p:sp>
      <p:sp>
        <p:nvSpPr>
          <p:cNvPr id="6" name="Google Shape;896;p32">
            <a:extLst>
              <a:ext uri="{FF2B5EF4-FFF2-40B4-BE49-F238E27FC236}">
                <a16:creationId xmlns:a16="http://schemas.microsoft.com/office/drawing/2014/main" id="{F9E135E8-C5F6-BDBC-75F6-CE0A1B157E21}"/>
              </a:ext>
            </a:extLst>
          </p:cNvPr>
          <p:cNvSpPr txBox="1"/>
          <p:nvPr/>
        </p:nvSpPr>
        <p:spPr>
          <a:xfrm>
            <a:off x="-463656" y="6653094"/>
            <a:ext cx="39993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6"/>
              </a:lnSpc>
            </a:pPr>
            <a:r>
              <a:rPr lang="en-US" sz="6000">
                <a:solidFill>
                  <a:srgbClr val="423E3F"/>
                </a:solidFill>
                <a:latin typeface="Rokkitt Black"/>
              </a:rPr>
              <a:t>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29"/>
          <p:cNvGrpSpPr/>
          <p:nvPr/>
        </p:nvGrpSpPr>
        <p:grpSpPr>
          <a:xfrm>
            <a:off x="552839" y="491321"/>
            <a:ext cx="17182322" cy="9304358"/>
            <a:chOff x="0" y="-19050"/>
            <a:chExt cx="4525385" cy="2450531"/>
          </a:xfrm>
        </p:grpSpPr>
        <p:sp>
          <p:nvSpPr>
            <p:cNvPr id="831" name="Google Shape;831;p29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D0564-5242-5F17-B829-0D288772D12C}"/>
              </a:ext>
            </a:extLst>
          </p:cNvPr>
          <p:cNvGrpSpPr/>
          <p:nvPr/>
        </p:nvGrpSpPr>
        <p:grpSpPr>
          <a:xfrm>
            <a:off x="1050463" y="1340279"/>
            <a:ext cx="8045275" cy="7606442"/>
            <a:chOff x="753347" y="1340279"/>
            <a:chExt cx="8045275" cy="7606442"/>
          </a:xfrm>
        </p:grpSpPr>
        <p:sp>
          <p:nvSpPr>
            <p:cNvPr id="833" name="Google Shape;833;p29"/>
            <p:cNvSpPr/>
            <p:nvPr/>
          </p:nvSpPr>
          <p:spPr>
            <a:xfrm>
              <a:off x="753347" y="1340279"/>
              <a:ext cx="8045275" cy="7606442"/>
            </a:xfrm>
            <a:custGeom>
              <a:avLst/>
              <a:gdLst/>
              <a:ahLst/>
              <a:cxnLst/>
              <a:rect l="l" t="t" r="r" b="b"/>
              <a:pathLst>
                <a:path w="8045275" h="7606442" extrusionOk="0">
                  <a:moveTo>
                    <a:pt x="0" y="0"/>
                  </a:moveTo>
                  <a:lnTo>
                    <a:pt x="8045275" y="0"/>
                  </a:lnTo>
                  <a:lnTo>
                    <a:pt x="8045275" y="7606442"/>
                  </a:lnTo>
                  <a:lnTo>
                    <a:pt x="0" y="76064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Google Shape;835;p29"/>
            <p:cNvSpPr txBox="1"/>
            <p:nvPr/>
          </p:nvSpPr>
          <p:spPr>
            <a:xfrm>
              <a:off x="1606905" y="4348597"/>
              <a:ext cx="6585797" cy="997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423E3F"/>
                  </a:solidFill>
                  <a:latin typeface="Rokkitt Black"/>
                  <a:ea typeface="Rokkitt Black"/>
                  <a:cs typeface="Rokkitt Black"/>
                  <a:sym typeface="Rokkitt Black"/>
                </a:rPr>
                <a:t>Classification</a:t>
              </a:r>
              <a:endParaRPr sz="5400"/>
            </a:p>
          </p:txBody>
        </p:sp>
        <p:sp>
          <p:nvSpPr>
            <p:cNvPr id="836" name="Google Shape;836;p29"/>
            <p:cNvSpPr txBox="1"/>
            <p:nvPr/>
          </p:nvSpPr>
          <p:spPr>
            <a:xfrm>
              <a:off x="2992861" y="2585098"/>
              <a:ext cx="3813883" cy="2189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858" b="0" i="0" u="none" strike="noStrike" cap="none">
                  <a:solidFill>
                    <a:srgbClr val="423E3F"/>
                  </a:solidFill>
                  <a:latin typeface="Rokkitt Black"/>
                  <a:ea typeface="Rokkitt Black"/>
                  <a:cs typeface="Rokkitt Black"/>
                  <a:sym typeface="Rokkitt Black"/>
                </a:rPr>
                <a:t>KNN</a:t>
              </a:r>
              <a:endParaRPr/>
            </a:p>
          </p:txBody>
        </p:sp>
      </p:grpSp>
      <p:sp>
        <p:nvSpPr>
          <p:cNvPr id="837" name="Google Shape;837;p29"/>
          <p:cNvSpPr/>
          <p:nvPr/>
        </p:nvSpPr>
        <p:spPr>
          <a:xfrm>
            <a:off x="15174494" y="5478948"/>
            <a:ext cx="5718312" cy="5728728"/>
          </a:xfrm>
          <a:custGeom>
            <a:avLst/>
            <a:gdLst/>
            <a:ahLst/>
            <a:cxnLst/>
            <a:rect l="l" t="t" r="r" b="b"/>
            <a:pathLst>
              <a:path w="5718312" h="5728728" extrusionOk="0">
                <a:moveTo>
                  <a:pt x="0" y="0"/>
                </a:moveTo>
                <a:lnTo>
                  <a:pt x="5718313" y="0"/>
                </a:lnTo>
                <a:lnTo>
                  <a:pt x="5718313" y="5728729"/>
                </a:lnTo>
                <a:lnTo>
                  <a:pt x="0" y="57287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oogle Shape;195;p18">
            <a:extLst>
              <a:ext uri="{FF2B5EF4-FFF2-40B4-BE49-F238E27FC236}">
                <a16:creationId xmlns:a16="http://schemas.microsoft.com/office/drawing/2014/main" id="{9B1FAAB2-0DD0-82FC-4F5C-BC6E34E73469}"/>
              </a:ext>
            </a:extLst>
          </p:cNvPr>
          <p:cNvGrpSpPr/>
          <p:nvPr/>
        </p:nvGrpSpPr>
        <p:grpSpPr>
          <a:xfrm>
            <a:off x="9411125" y="4885066"/>
            <a:ext cx="5241311" cy="4693678"/>
            <a:chOff x="0" y="-57150"/>
            <a:chExt cx="922348" cy="869950"/>
          </a:xfrm>
        </p:grpSpPr>
        <p:sp>
          <p:nvSpPr>
            <p:cNvPr id="8" name="Google Shape;196;p18">
              <a:extLst>
                <a:ext uri="{FF2B5EF4-FFF2-40B4-BE49-F238E27FC236}">
                  <a16:creationId xmlns:a16="http://schemas.microsoft.com/office/drawing/2014/main" id="{73F26558-B28E-EE85-96B8-1BA0D124A79D}"/>
                </a:ext>
              </a:extLst>
            </p:cNvPr>
            <p:cNvSpPr/>
            <p:nvPr/>
          </p:nvSpPr>
          <p:spPr>
            <a:xfrm>
              <a:off x="0" y="0"/>
              <a:ext cx="922348" cy="779307"/>
            </a:xfrm>
            <a:custGeom>
              <a:avLst/>
              <a:gdLst/>
              <a:ahLst/>
              <a:cxnLst/>
              <a:rect l="l" t="t" r="r" b="b"/>
              <a:pathLst>
                <a:path w="1039968" h="818507" extrusionOk="0">
                  <a:moveTo>
                    <a:pt x="0" y="0"/>
                  </a:moveTo>
                  <a:lnTo>
                    <a:pt x="1039968" y="0"/>
                  </a:lnTo>
                  <a:lnTo>
                    <a:pt x="1039968" y="818507"/>
                  </a:lnTo>
                  <a:lnTo>
                    <a:pt x="0" y="818507"/>
                  </a:lnTo>
                  <a:close/>
                </a:path>
              </a:pathLst>
            </a:custGeom>
            <a:solidFill>
              <a:srgbClr val="9F7933">
                <a:alpha val="48235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Google Shape;197;p18">
              <a:extLst>
                <a:ext uri="{FF2B5EF4-FFF2-40B4-BE49-F238E27FC236}">
                  <a16:creationId xmlns:a16="http://schemas.microsoft.com/office/drawing/2014/main" id="{F8C8C421-77EC-B65D-D107-E2CE3DC281F8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D4D2D005-0858-A499-186C-42B3A90DD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50">
            <a:off x="9600111" y="5367640"/>
            <a:ext cx="4833475" cy="38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oogle Shape;195;p18">
            <a:extLst>
              <a:ext uri="{FF2B5EF4-FFF2-40B4-BE49-F238E27FC236}">
                <a16:creationId xmlns:a16="http://schemas.microsoft.com/office/drawing/2014/main" id="{2B0E5DBB-9F20-CB2B-6FA5-E95442D1D1F9}"/>
              </a:ext>
            </a:extLst>
          </p:cNvPr>
          <p:cNvGrpSpPr/>
          <p:nvPr/>
        </p:nvGrpSpPr>
        <p:grpSpPr>
          <a:xfrm>
            <a:off x="11538845" y="608016"/>
            <a:ext cx="5294145" cy="4362189"/>
            <a:chOff x="-143612" y="-53453"/>
            <a:chExt cx="1183580" cy="871960"/>
          </a:xfrm>
        </p:grpSpPr>
        <p:sp>
          <p:nvSpPr>
            <p:cNvPr id="13" name="Google Shape;196;p18">
              <a:extLst>
                <a:ext uri="{FF2B5EF4-FFF2-40B4-BE49-F238E27FC236}">
                  <a16:creationId xmlns:a16="http://schemas.microsoft.com/office/drawing/2014/main" id="{D42443A1-22CC-CEA7-5EC4-490CF96BE9BA}"/>
                </a:ext>
              </a:extLst>
            </p:cNvPr>
            <p:cNvSpPr/>
            <p:nvPr/>
          </p:nvSpPr>
          <p:spPr>
            <a:xfrm>
              <a:off x="0" y="8447"/>
              <a:ext cx="1039968" cy="810060"/>
            </a:xfrm>
            <a:custGeom>
              <a:avLst/>
              <a:gdLst/>
              <a:ahLst/>
              <a:cxnLst/>
              <a:rect l="l" t="t" r="r" b="b"/>
              <a:pathLst>
                <a:path w="1039968" h="818507" extrusionOk="0">
                  <a:moveTo>
                    <a:pt x="0" y="0"/>
                  </a:moveTo>
                  <a:lnTo>
                    <a:pt x="1039968" y="0"/>
                  </a:lnTo>
                  <a:lnTo>
                    <a:pt x="1039968" y="818507"/>
                  </a:lnTo>
                  <a:lnTo>
                    <a:pt x="0" y="818507"/>
                  </a:lnTo>
                  <a:close/>
                </a:path>
              </a:pathLst>
            </a:custGeom>
            <a:solidFill>
              <a:srgbClr val="9F7933">
                <a:alpha val="48235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Google Shape;197;p18">
              <a:extLst>
                <a:ext uri="{FF2B5EF4-FFF2-40B4-BE49-F238E27FC236}">
                  <a16:creationId xmlns:a16="http://schemas.microsoft.com/office/drawing/2014/main" id="{7DFAD5DB-BD23-619F-6B86-50E86C1B50F0}"/>
                </a:ext>
              </a:extLst>
            </p:cNvPr>
            <p:cNvSpPr txBox="1"/>
            <p:nvPr/>
          </p:nvSpPr>
          <p:spPr>
            <a:xfrm>
              <a:off x="-143612" y="-53453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36AF8F8B-84CA-3DF3-90AB-26BC766EC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12441444" y="1081703"/>
            <a:ext cx="4122696" cy="36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9E56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0"/>
          <p:cNvGrpSpPr/>
          <p:nvPr/>
        </p:nvGrpSpPr>
        <p:grpSpPr>
          <a:xfrm>
            <a:off x="583540" y="506366"/>
            <a:ext cx="17207321" cy="8810434"/>
            <a:chOff x="0" y="-57150"/>
            <a:chExt cx="4531969" cy="1690832"/>
          </a:xfrm>
        </p:grpSpPr>
        <p:sp>
          <p:nvSpPr>
            <p:cNvPr id="668" name="Google Shape;668;p20"/>
            <p:cNvSpPr/>
            <p:nvPr/>
          </p:nvSpPr>
          <p:spPr>
            <a:xfrm>
              <a:off x="0" y="0"/>
              <a:ext cx="4531969" cy="1633682"/>
            </a:xfrm>
            <a:custGeom>
              <a:avLst/>
              <a:gdLst/>
              <a:ahLst/>
              <a:cxnLst/>
              <a:rect l="l" t="t" r="r" b="b"/>
              <a:pathLst>
                <a:path w="4531969" h="1633682" extrusionOk="0">
                  <a:moveTo>
                    <a:pt x="0" y="0"/>
                  </a:moveTo>
                  <a:lnTo>
                    <a:pt x="4531969" y="0"/>
                  </a:lnTo>
                  <a:lnTo>
                    <a:pt x="4531969" y="1633682"/>
                  </a:lnTo>
                  <a:lnTo>
                    <a:pt x="0" y="1633682"/>
                  </a:lnTo>
                  <a:close/>
                </a:path>
              </a:pathLst>
            </a:custGeom>
            <a:solidFill>
              <a:srgbClr val="F1E3C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Google Shape;669;p2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E9FD6727-1F02-C968-84BD-80A81F5B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98" y="1147416"/>
            <a:ext cx="9029882" cy="37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9DE283-0502-6FA7-62F5-796016FC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98" y="5293324"/>
            <a:ext cx="9029883" cy="37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56B3A45-E587-A004-E4A4-AB86D6BF6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296"/>
          <a:stretch/>
        </p:blipFill>
        <p:spPr bwMode="auto">
          <a:xfrm>
            <a:off x="1043485" y="1109082"/>
            <a:ext cx="3192505" cy="39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E94CFCB-CE48-3044-3524-F305889E8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8" r="33636"/>
          <a:stretch/>
        </p:blipFill>
        <p:spPr bwMode="auto">
          <a:xfrm>
            <a:off x="4695935" y="1147416"/>
            <a:ext cx="3102735" cy="39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81A89-4639-674A-217C-863E7B28B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7" r="529"/>
          <a:stretch/>
        </p:blipFill>
        <p:spPr bwMode="auto">
          <a:xfrm>
            <a:off x="2884834" y="5212941"/>
            <a:ext cx="3149070" cy="39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9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1020" name="Google Shape;1020;p39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2" name="Google Shape;1022;p39"/>
          <p:cNvCxnSpPr/>
          <p:nvPr/>
        </p:nvCxnSpPr>
        <p:spPr>
          <a:xfrm>
            <a:off x="589145" y="2302412"/>
            <a:ext cx="17109709" cy="0"/>
          </a:xfrm>
          <a:prstGeom prst="straightConnector1">
            <a:avLst/>
          </a:prstGeom>
          <a:noFill/>
          <a:ln w="38100" cap="flat" cmpd="sng">
            <a:solidFill>
              <a:srgbClr val="C69E5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3" name="Google Shape;1023;p39"/>
          <p:cNvGrpSpPr/>
          <p:nvPr/>
        </p:nvGrpSpPr>
        <p:grpSpPr>
          <a:xfrm>
            <a:off x="3232571" y="6934513"/>
            <a:ext cx="3491434" cy="3303088"/>
            <a:chOff x="0" y="-57150"/>
            <a:chExt cx="919555" cy="869950"/>
          </a:xfrm>
        </p:grpSpPr>
        <p:sp>
          <p:nvSpPr>
            <p:cNvPr id="1024" name="Google Shape;1024;p39"/>
            <p:cNvSpPr/>
            <p:nvPr/>
          </p:nvSpPr>
          <p:spPr>
            <a:xfrm>
              <a:off x="0" y="0"/>
              <a:ext cx="919555" cy="368953"/>
            </a:xfrm>
            <a:custGeom>
              <a:avLst/>
              <a:gdLst/>
              <a:ahLst/>
              <a:cxnLst/>
              <a:rect l="l" t="t" r="r" b="b"/>
              <a:pathLst>
                <a:path w="919555" h="368953" extrusionOk="0">
                  <a:moveTo>
                    <a:pt x="0" y="0"/>
                  </a:moveTo>
                  <a:lnTo>
                    <a:pt x="919555" y="0"/>
                  </a:lnTo>
                  <a:lnTo>
                    <a:pt x="919555" y="368953"/>
                  </a:lnTo>
                  <a:lnTo>
                    <a:pt x="0" y="368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Google Shape;1025;p3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612409" y="6934513"/>
            <a:ext cx="3491434" cy="3303088"/>
            <a:chOff x="0" y="-57150"/>
            <a:chExt cx="919555" cy="869950"/>
          </a:xfrm>
        </p:grpSpPr>
        <p:sp>
          <p:nvSpPr>
            <p:cNvPr id="1027" name="Google Shape;1027;p39"/>
            <p:cNvSpPr/>
            <p:nvPr/>
          </p:nvSpPr>
          <p:spPr>
            <a:xfrm>
              <a:off x="0" y="0"/>
              <a:ext cx="919555" cy="368953"/>
            </a:xfrm>
            <a:custGeom>
              <a:avLst/>
              <a:gdLst/>
              <a:ahLst/>
              <a:cxnLst/>
              <a:rect l="l" t="t" r="r" b="b"/>
              <a:pathLst>
                <a:path w="919555" h="368953" extrusionOk="0">
                  <a:moveTo>
                    <a:pt x="0" y="0"/>
                  </a:moveTo>
                  <a:lnTo>
                    <a:pt x="919555" y="0"/>
                  </a:lnTo>
                  <a:lnTo>
                    <a:pt x="919555" y="368953"/>
                  </a:lnTo>
                  <a:lnTo>
                    <a:pt x="0" y="368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Google Shape;1028;p3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9"/>
          <p:cNvGrpSpPr/>
          <p:nvPr/>
        </p:nvGrpSpPr>
        <p:grpSpPr>
          <a:xfrm>
            <a:off x="7398283" y="6934513"/>
            <a:ext cx="3491434" cy="3303088"/>
            <a:chOff x="0" y="-57150"/>
            <a:chExt cx="919555" cy="869950"/>
          </a:xfrm>
        </p:grpSpPr>
        <p:sp>
          <p:nvSpPr>
            <p:cNvPr id="1030" name="Google Shape;1030;p39"/>
            <p:cNvSpPr/>
            <p:nvPr/>
          </p:nvSpPr>
          <p:spPr>
            <a:xfrm>
              <a:off x="0" y="0"/>
              <a:ext cx="919555" cy="368953"/>
            </a:xfrm>
            <a:custGeom>
              <a:avLst/>
              <a:gdLst/>
              <a:ahLst/>
              <a:cxnLst/>
              <a:rect l="l" t="t" r="r" b="b"/>
              <a:pathLst>
                <a:path w="919555" h="368953" extrusionOk="0">
                  <a:moveTo>
                    <a:pt x="0" y="0"/>
                  </a:moveTo>
                  <a:lnTo>
                    <a:pt x="919555" y="0"/>
                  </a:lnTo>
                  <a:lnTo>
                    <a:pt x="919555" y="368953"/>
                  </a:lnTo>
                  <a:lnTo>
                    <a:pt x="0" y="368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Google Shape;1031;p3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39"/>
          <p:cNvSpPr txBox="1"/>
          <p:nvPr/>
        </p:nvSpPr>
        <p:spPr>
          <a:xfrm>
            <a:off x="1786364" y="842691"/>
            <a:ext cx="14715271" cy="175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9">
                <a:solidFill>
                  <a:srgbClr val="9F7933"/>
                </a:solidFill>
                <a:latin typeface="Rokkitt Black"/>
                <a:sym typeface="Rokkitt Black"/>
              </a:rPr>
              <a:t>KNN Model Analysis</a:t>
            </a:r>
            <a:endParaRPr/>
          </a:p>
        </p:txBody>
      </p:sp>
      <p:sp>
        <p:nvSpPr>
          <p:cNvPr id="1034" name="Google Shape;1034;p39"/>
          <p:cNvSpPr txBox="1"/>
          <p:nvPr/>
        </p:nvSpPr>
        <p:spPr>
          <a:xfrm>
            <a:off x="2540359" y="7790891"/>
            <a:ext cx="4936818" cy="65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0.299</a:t>
            </a:r>
            <a:endParaRPr/>
          </a:p>
        </p:txBody>
      </p:sp>
      <p:sp>
        <p:nvSpPr>
          <p:cNvPr id="1035" name="Google Shape;1035;p39"/>
          <p:cNvSpPr txBox="1"/>
          <p:nvPr/>
        </p:nvSpPr>
        <p:spPr>
          <a:xfrm>
            <a:off x="6706071" y="7790891"/>
            <a:ext cx="4936818" cy="65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0.46</a:t>
            </a:r>
            <a:endParaRPr/>
          </a:p>
        </p:txBody>
      </p:sp>
      <p:sp>
        <p:nvSpPr>
          <p:cNvPr id="1036" name="Google Shape;1036;p39"/>
          <p:cNvSpPr txBox="1"/>
          <p:nvPr/>
        </p:nvSpPr>
        <p:spPr>
          <a:xfrm>
            <a:off x="10920197" y="7790891"/>
            <a:ext cx="4936818" cy="65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3E3F"/>
                </a:solidFill>
                <a:latin typeface="Asap"/>
                <a:sym typeface="Asap"/>
              </a:rPr>
              <a:t>0.46</a:t>
            </a:r>
            <a:endParaRPr/>
          </a:p>
        </p:txBody>
      </p:sp>
      <p:sp>
        <p:nvSpPr>
          <p:cNvPr id="1037" name="Google Shape;1037;p39"/>
          <p:cNvSpPr txBox="1"/>
          <p:nvPr/>
        </p:nvSpPr>
        <p:spPr>
          <a:xfrm>
            <a:off x="4106430" y="7164876"/>
            <a:ext cx="1804800" cy="81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0" i="0" u="none" strike="noStrike" cap="none">
                <a:solidFill>
                  <a:srgbClr val="423E3F"/>
                </a:solidFill>
                <a:latin typeface="Rokkitt Black"/>
                <a:ea typeface="Rokkitt Black"/>
                <a:cs typeface="Rokkitt Black"/>
                <a:sym typeface="Rokkitt Black"/>
              </a:rPr>
              <a:t>Jaccard</a:t>
            </a:r>
            <a:endParaRPr/>
          </a:p>
        </p:txBody>
      </p:sp>
      <p:sp>
        <p:nvSpPr>
          <p:cNvPr id="1038" name="Google Shape;1038;p39"/>
          <p:cNvSpPr txBox="1"/>
          <p:nvPr/>
        </p:nvSpPr>
        <p:spPr>
          <a:xfrm>
            <a:off x="8355032" y="7164879"/>
            <a:ext cx="1638895" cy="81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0" i="0" u="none" strike="noStrike" cap="none">
                <a:solidFill>
                  <a:srgbClr val="423E3F"/>
                </a:solidFill>
                <a:latin typeface="Rokkitt Black"/>
                <a:ea typeface="Rokkitt Black"/>
                <a:cs typeface="Rokkitt Black"/>
                <a:sym typeface="Rokkitt Black"/>
              </a:rPr>
              <a:t>F-Score</a:t>
            </a:r>
            <a:endParaRPr/>
          </a:p>
        </p:txBody>
      </p:sp>
      <p:sp>
        <p:nvSpPr>
          <p:cNvPr id="1039" name="Google Shape;1039;p39"/>
          <p:cNvSpPr txBox="1"/>
          <p:nvPr/>
        </p:nvSpPr>
        <p:spPr>
          <a:xfrm>
            <a:off x="12284785" y="7164879"/>
            <a:ext cx="2207642" cy="81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0" i="0" u="none" strike="noStrike" cap="none">
                <a:solidFill>
                  <a:srgbClr val="423E3F"/>
                </a:solidFill>
                <a:latin typeface="Rokkitt Black"/>
                <a:ea typeface="Rokkitt Black"/>
                <a:cs typeface="Rokkitt Black"/>
                <a:sym typeface="Rokkitt Black"/>
              </a:rPr>
              <a:t>Accuracy</a:t>
            </a:r>
            <a:endParaRPr/>
          </a:p>
        </p:txBody>
      </p:sp>
      <p:sp>
        <p:nvSpPr>
          <p:cNvPr id="1040" name="Google Shape;1040;p39"/>
          <p:cNvSpPr/>
          <p:nvPr/>
        </p:nvSpPr>
        <p:spPr>
          <a:xfrm>
            <a:off x="6033695" y="3251959"/>
            <a:ext cx="6220609" cy="3450752"/>
          </a:xfrm>
          <a:custGeom>
            <a:avLst/>
            <a:gdLst/>
            <a:ahLst/>
            <a:cxnLst/>
            <a:rect l="l" t="t" r="r" b="b"/>
            <a:pathLst>
              <a:path w="6220609" h="3450752" extrusionOk="0">
                <a:moveTo>
                  <a:pt x="0" y="0"/>
                </a:moveTo>
                <a:lnTo>
                  <a:pt x="6220610" y="0"/>
                </a:lnTo>
                <a:lnTo>
                  <a:pt x="6220610" y="3450753"/>
                </a:lnTo>
                <a:lnTo>
                  <a:pt x="0" y="34507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1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865" name="Google Shape;865;p31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7" name="Google Shape;867;p31"/>
          <p:cNvSpPr/>
          <p:nvPr/>
        </p:nvSpPr>
        <p:spPr>
          <a:xfrm>
            <a:off x="5845885" y="5984748"/>
            <a:ext cx="7315200" cy="3273552"/>
          </a:xfrm>
          <a:custGeom>
            <a:avLst/>
            <a:gdLst/>
            <a:ahLst/>
            <a:cxnLst/>
            <a:rect l="l" t="t" r="r" b="b"/>
            <a:pathLst>
              <a:path w="7315200" h="3273552" extrusionOk="0">
                <a:moveTo>
                  <a:pt x="0" y="0"/>
                </a:moveTo>
                <a:lnTo>
                  <a:pt x="7315200" y="0"/>
                </a:lnTo>
                <a:lnTo>
                  <a:pt x="7315200" y="3273552"/>
                </a:lnTo>
                <a:lnTo>
                  <a:pt x="0" y="3273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8" name="Google Shape;868;p31"/>
          <p:cNvSpPr/>
          <p:nvPr/>
        </p:nvSpPr>
        <p:spPr>
          <a:xfrm rot="-1970085">
            <a:off x="13825544" y="6967970"/>
            <a:ext cx="4307571" cy="1840508"/>
          </a:xfrm>
          <a:custGeom>
            <a:avLst/>
            <a:gdLst/>
            <a:ahLst/>
            <a:cxnLst/>
            <a:rect l="l" t="t" r="r" b="b"/>
            <a:pathLst>
              <a:path w="4307571" h="1840508" extrusionOk="0">
                <a:moveTo>
                  <a:pt x="0" y="0"/>
                </a:moveTo>
                <a:lnTo>
                  <a:pt x="4307571" y="0"/>
                </a:lnTo>
                <a:lnTo>
                  <a:pt x="4307571" y="1840508"/>
                </a:lnTo>
                <a:lnTo>
                  <a:pt x="0" y="18405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9" name="Google Shape;869;p31"/>
          <p:cNvSpPr/>
          <p:nvPr/>
        </p:nvSpPr>
        <p:spPr>
          <a:xfrm rot="390759">
            <a:off x="10127235" y="1160233"/>
            <a:ext cx="7315200" cy="3950208"/>
          </a:xfrm>
          <a:custGeom>
            <a:avLst/>
            <a:gdLst/>
            <a:ahLst/>
            <a:cxnLst/>
            <a:rect l="l" t="t" r="r" b="b"/>
            <a:pathLst>
              <a:path w="7315200" h="3950208" extrusionOk="0">
                <a:moveTo>
                  <a:pt x="0" y="0"/>
                </a:moveTo>
                <a:lnTo>
                  <a:pt x="7315200" y="0"/>
                </a:lnTo>
                <a:lnTo>
                  <a:pt x="7315200" y="3950208"/>
                </a:lnTo>
                <a:lnTo>
                  <a:pt x="0" y="39502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70" name="Google Shape;870;p31"/>
          <p:cNvSpPr txBox="1"/>
          <p:nvPr/>
        </p:nvSpPr>
        <p:spPr>
          <a:xfrm rot="390759">
            <a:off x="10675019" y="3511215"/>
            <a:ext cx="6038687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Polynomial Regression</a:t>
            </a:r>
            <a:endParaRPr/>
          </a:p>
        </p:txBody>
      </p:sp>
      <p:sp>
        <p:nvSpPr>
          <p:cNvPr id="871" name="Google Shape;871;p31"/>
          <p:cNvSpPr/>
          <p:nvPr/>
        </p:nvSpPr>
        <p:spPr>
          <a:xfrm rot="-700491">
            <a:off x="7111944" y="739734"/>
            <a:ext cx="2244436" cy="4114800"/>
          </a:xfrm>
          <a:custGeom>
            <a:avLst/>
            <a:gdLst/>
            <a:ahLst/>
            <a:cxnLst/>
            <a:rect l="l" t="t" r="r" b="b"/>
            <a:pathLst>
              <a:path w="2244436" h="4114800" extrusionOk="0">
                <a:moveTo>
                  <a:pt x="0" y="0"/>
                </a:moveTo>
                <a:lnTo>
                  <a:pt x="2244437" y="0"/>
                </a:lnTo>
                <a:lnTo>
                  <a:pt x="22444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72" name="Google Shape;872;p31"/>
          <p:cNvSpPr/>
          <p:nvPr/>
        </p:nvSpPr>
        <p:spPr>
          <a:xfrm rot="-520245">
            <a:off x="924716" y="1272946"/>
            <a:ext cx="5497832" cy="3724781"/>
          </a:xfrm>
          <a:custGeom>
            <a:avLst/>
            <a:gdLst/>
            <a:ahLst/>
            <a:cxnLst/>
            <a:rect l="l" t="t" r="r" b="b"/>
            <a:pathLst>
              <a:path w="5497832" h="3724781" extrusionOk="0">
                <a:moveTo>
                  <a:pt x="0" y="0"/>
                </a:moveTo>
                <a:lnTo>
                  <a:pt x="5497832" y="0"/>
                </a:lnTo>
                <a:lnTo>
                  <a:pt x="5497832" y="3724782"/>
                </a:lnTo>
                <a:lnTo>
                  <a:pt x="0" y="3724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73" name="Google Shape;873;p31"/>
          <p:cNvSpPr/>
          <p:nvPr/>
        </p:nvSpPr>
        <p:spPr>
          <a:xfrm rot="-1057632">
            <a:off x="1370797" y="4689483"/>
            <a:ext cx="3187001" cy="4184507"/>
          </a:xfrm>
          <a:custGeom>
            <a:avLst/>
            <a:gdLst/>
            <a:ahLst/>
            <a:cxnLst/>
            <a:rect l="l" t="t" r="r" b="b"/>
            <a:pathLst>
              <a:path w="3187001" h="4184507" extrusionOk="0">
                <a:moveTo>
                  <a:pt x="0" y="0"/>
                </a:moveTo>
                <a:lnTo>
                  <a:pt x="3187001" y="0"/>
                </a:lnTo>
                <a:lnTo>
                  <a:pt x="3187001" y="4184507"/>
                </a:lnTo>
                <a:lnTo>
                  <a:pt x="0" y="41845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74" name="Google Shape;874;p31"/>
          <p:cNvSpPr txBox="1"/>
          <p:nvPr/>
        </p:nvSpPr>
        <p:spPr>
          <a:xfrm>
            <a:off x="6883518" y="8049005"/>
            <a:ext cx="2701287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1E3C3"/>
                </a:solidFill>
                <a:latin typeface="Asap"/>
                <a:sym typeface="Asap"/>
              </a:rPr>
              <a:t>KNN</a:t>
            </a:r>
            <a:endParaRPr lang="en-US"/>
          </a:p>
        </p:txBody>
      </p:sp>
      <p:sp>
        <p:nvSpPr>
          <p:cNvPr id="875" name="Google Shape;875;p31"/>
          <p:cNvSpPr txBox="1"/>
          <p:nvPr/>
        </p:nvSpPr>
        <p:spPr>
          <a:xfrm rot="390759">
            <a:off x="11062528" y="1956665"/>
            <a:ext cx="5446606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712628"/>
                </a:solidFill>
                <a:latin typeface="Rokkitt Black"/>
                <a:ea typeface="Rokkitt Black"/>
                <a:cs typeface="Rokkitt Black"/>
                <a:sym typeface="Rokkitt Black"/>
              </a:rPr>
              <a:t>0.16</a:t>
            </a:r>
            <a:endParaRPr/>
          </a:p>
        </p:txBody>
      </p:sp>
      <p:sp>
        <p:nvSpPr>
          <p:cNvPr id="876" name="Google Shape;876;p31"/>
          <p:cNvSpPr txBox="1"/>
          <p:nvPr/>
        </p:nvSpPr>
        <p:spPr>
          <a:xfrm rot="-520189">
            <a:off x="1453808" y="3644866"/>
            <a:ext cx="4810265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Multiple Linear Regression</a:t>
            </a:r>
            <a:endParaRPr/>
          </a:p>
        </p:txBody>
      </p:sp>
      <p:sp>
        <p:nvSpPr>
          <p:cNvPr id="877" name="Google Shape;877;p31"/>
          <p:cNvSpPr txBox="1"/>
          <p:nvPr/>
        </p:nvSpPr>
        <p:spPr>
          <a:xfrm rot="-520192">
            <a:off x="1559349" y="2581729"/>
            <a:ext cx="409377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423E3F"/>
                </a:solidFill>
                <a:latin typeface="Rokkitt Black"/>
                <a:ea typeface="Rokkitt Black"/>
                <a:cs typeface="Rokkitt Black"/>
                <a:sym typeface="Rokkitt Black"/>
              </a:rPr>
              <a:t>0.36</a:t>
            </a:r>
            <a:endParaRPr/>
          </a:p>
        </p:txBody>
      </p:sp>
      <p:sp>
        <p:nvSpPr>
          <p:cNvPr id="878" name="Google Shape;878;p31"/>
          <p:cNvSpPr txBox="1"/>
          <p:nvPr/>
        </p:nvSpPr>
        <p:spPr>
          <a:xfrm>
            <a:off x="7166586" y="6586025"/>
            <a:ext cx="231807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F1E3C3"/>
                </a:solidFill>
                <a:latin typeface="Rokkitt Black"/>
                <a:ea typeface="Rokkitt Black"/>
                <a:cs typeface="Rokkitt Black"/>
                <a:sym typeface="Rokkitt Black"/>
              </a:rPr>
              <a:t>0.45</a:t>
            </a:r>
            <a:endParaRPr/>
          </a:p>
        </p:txBody>
      </p:sp>
      <p:grpSp>
        <p:nvGrpSpPr>
          <p:cNvPr id="879" name="Google Shape;879;p31"/>
          <p:cNvGrpSpPr/>
          <p:nvPr/>
        </p:nvGrpSpPr>
        <p:grpSpPr>
          <a:xfrm rot="-5400000">
            <a:off x="10561419" y="7531518"/>
            <a:ext cx="2255428" cy="180012"/>
            <a:chOff x="-2509" y="-81"/>
            <a:chExt cx="1275018" cy="101763"/>
          </a:xfrm>
        </p:grpSpPr>
        <p:sp>
          <p:nvSpPr>
            <p:cNvPr id="880" name="Google Shape;880;p31"/>
            <p:cNvSpPr/>
            <p:nvPr/>
          </p:nvSpPr>
          <p:spPr>
            <a:xfrm>
              <a:off x="-2509" y="-81"/>
              <a:ext cx="1275018" cy="101763"/>
            </a:xfrm>
            <a:custGeom>
              <a:avLst/>
              <a:gdLst/>
              <a:ahLst/>
              <a:cxnLst/>
              <a:rect l="l" t="t" r="r" b="b"/>
              <a:pathLst>
                <a:path w="1275018" h="101763" extrusionOk="0">
                  <a:moveTo>
                    <a:pt x="53309" y="81"/>
                  </a:moveTo>
                  <a:lnTo>
                    <a:pt x="1221709" y="81"/>
                  </a:lnTo>
                  <a:cubicBezTo>
                    <a:pt x="1239912" y="0"/>
                    <a:pt x="1256768" y="9664"/>
                    <a:pt x="1265893" y="25415"/>
                  </a:cubicBezTo>
                  <a:cubicBezTo>
                    <a:pt x="1275018" y="41166"/>
                    <a:pt x="1275018" y="60596"/>
                    <a:pt x="1265893" y="76347"/>
                  </a:cubicBezTo>
                  <a:cubicBezTo>
                    <a:pt x="1256768" y="92098"/>
                    <a:pt x="1239912" y="101762"/>
                    <a:pt x="1221709" y="101681"/>
                  </a:cubicBezTo>
                  <a:lnTo>
                    <a:pt x="53309" y="101681"/>
                  </a:lnTo>
                  <a:cubicBezTo>
                    <a:pt x="35106" y="101762"/>
                    <a:pt x="18250" y="92098"/>
                    <a:pt x="9125" y="76347"/>
                  </a:cubicBezTo>
                  <a:cubicBezTo>
                    <a:pt x="0" y="60596"/>
                    <a:pt x="0" y="41166"/>
                    <a:pt x="9125" y="25415"/>
                  </a:cubicBezTo>
                  <a:cubicBezTo>
                    <a:pt x="18250" y="9664"/>
                    <a:pt x="35106" y="0"/>
                    <a:pt x="53309" y="81"/>
                  </a:cubicBezTo>
                  <a:close/>
                </a:path>
              </a:pathLst>
            </a:custGeom>
            <a:solidFill>
              <a:srgbClr val="F1E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-2509" y="-81"/>
              <a:ext cx="957518" cy="101763"/>
            </a:xfrm>
            <a:custGeom>
              <a:avLst/>
              <a:gdLst/>
              <a:ahLst/>
              <a:cxnLst/>
              <a:rect l="l" t="t" r="r" b="b"/>
              <a:pathLst>
                <a:path w="957518" h="101763" extrusionOk="0">
                  <a:moveTo>
                    <a:pt x="53309" y="81"/>
                  </a:moveTo>
                  <a:lnTo>
                    <a:pt x="904209" y="81"/>
                  </a:lnTo>
                  <a:cubicBezTo>
                    <a:pt x="922412" y="0"/>
                    <a:pt x="939268" y="9664"/>
                    <a:pt x="948393" y="25415"/>
                  </a:cubicBezTo>
                  <a:cubicBezTo>
                    <a:pt x="957518" y="41166"/>
                    <a:pt x="957518" y="60596"/>
                    <a:pt x="948393" y="76347"/>
                  </a:cubicBezTo>
                  <a:cubicBezTo>
                    <a:pt x="939268" y="92098"/>
                    <a:pt x="922412" y="101762"/>
                    <a:pt x="904209" y="101681"/>
                  </a:cubicBezTo>
                  <a:lnTo>
                    <a:pt x="53309" y="101681"/>
                  </a:lnTo>
                  <a:cubicBezTo>
                    <a:pt x="35106" y="101762"/>
                    <a:pt x="18250" y="92098"/>
                    <a:pt x="9125" y="76347"/>
                  </a:cubicBezTo>
                  <a:cubicBezTo>
                    <a:pt x="0" y="60596"/>
                    <a:pt x="0" y="41166"/>
                    <a:pt x="9125" y="25415"/>
                  </a:cubicBezTo>
                  <a:cubicBezTo>
                    <a:pt x="18250" y="9664"/>
                    <a:pt x="35106" y="0"/>
                    <a:pt x="53309" y="81"/>
                  </a:cubicBezTo>
                  <a:close/>
                </a:path>
              </a:pathLst>
            </a:custGeom>
            <a:solidFill>
              <a:srgbClr val="A6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603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0D14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7"/>
          <p:cNvGrpSpPr/>
          <p:nvPr/>
        </p:nvGrpSpPr>
        <p:grpSpPr>
          <a:xfrm>
            <a:off x="-144407" y="1269747"/>
            <a:ext cx="18576815" cy="7015303"/>
            <a:chOff x="0" y="-57150"/>
            <a:chExt cx="4892659" cy="1847652"/>
          </a:xfrm>
        </p:grpSpPr>
        <p:sp>
          <p:nvSpPr>
            <p:cNvPr id="981" name="Google Shape;981;p37"/>
            <p:cNvSpPr/>
            <p:nvPr/>
          </p:nvSpPr>
          <p:spPr>
            <a:xfrm>
              <a:off x="0" y="0"/>
              <a:ext cx="4892659" cy="1790502"/>
            </a:xfrm>
            <a:custGeom>
              <a:avLst/>
              <a:gdLst/>
              <a:ahLst/>
              <a:cxnLst/>
              <a:rect l="l" t="t" r="r" b="b"/>
              <a:pathLst>
                <a:path w="4892659" h="1790502" extrusionOk="0">
                  <a:moveTo>
                    <a:pt x="0" y="0"/>
                  </a:moveTo>
                  <a:lnTo>
                    <a:pt x="4892659" y="0"/>
                  </a:lnTo>
                  <a:lnTo>
                    <a:pt x="4892659" y="1790502"/>
                  </a:lnTo>
                  <a:lnTo>
                    <a:pt x="0" y="1790502"/>
                  </a:lnTo>
                  <a:close/>
                </a:path>
              </a:pathLst>
            </a:custGeom>
            <a:solidFill>
              <a:srgbClr val="712628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Google Shape;982;p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37"/>
          <p:cNvGrpSpPr/>
          <p:nvPr/>
        </p:nvGrpSpPr>
        <p:grpSpPr>
          <a:xfrm>
            <a:off x="-144407" y="1617019"/>
            <a:ext cx="18576815" cy="6320759"/>
            <a:chOff x="0" y="-57150"/>
            <a:chExt cx="4892659" cy="1664727"/>
          </a:xfrm>
        </p:grpSpPr>
        <p:sp>
          <p:nvSpPr>
            <p:cNvPr id="984" name="Google Shape;984;p37"/>
            <p:cNvSpPr/>
            <p:nvPr/>
          </p:nvSpPr>
          <p:spPr>
            <a:xfrm>
              <a:off x="0" y="0"/>
              <a:ext cx="4892659" cy="1607577"/>
            </a:xfrm>
            <a:custGeom>
              <a:avLst/>
              <a:gdLst/>
              <a:ahLst/>
              <a:cxnLst/>
              <a:rect l="l" t="t" r="r" b="b"/>
              <a:pathLst>
                <a:path w="4892659" h="1607577" extrusionOk="0">
                  <a:moveTo>
                    <a:pt x="0" y="0"/>
                  </a:moveTo>
                  <a:lnTo>
                    <a:pt x="4892659" y="0"/>
                  </a:lnTo>
                  <a:lnTo>
                    <a:pt x="4892659" y="1607577"/>
                  </a:lnTo>
                  <a:lnTo>
                    <a:pt x="0" y="1607577"/>
                  </a:lnTo>
                  <a:close/>
                </a:path>
              </a:pathLst>
            </a:custGeom>
            <a:solidFill>
              <a:srgbClr val="3B060B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Google Shape;985;p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6" name="Google Shape;986;p37"/>
          <p:cNvSpPr/>
          <p:nvPr/>
        </p:nvSpPr>
        <p:spPr>
          <a:xfrm>
            <a:off x="-144407" y="-91196"/>
            <a:ext cx="4873026" cy="10469392"/>
          </a:xfrm>
          <a:custGeom>
            <a:avLst/>
            <a:gdLst/>
            <a:ahLst/>
            <a:cxnLst/>
            <a:rect l="l" t="t" r="r" b="b"/>
            <a:pathLst>
              <a:path w="4873026" h="10469392" extrusionOk="0">
                <a:moveTo>
                  <a:pt x="0" y="0"/>
                </a:moveTo>
                <a:lnTo>
                  <a:pt x="4873026" y="0"/>
                </a:lnTo>
                <a:lnTo>
                  <a:pt x="4873026" y="10469392"/>
                </a:lnTo>
                <a:lnTo>
                  <a:pt x="0" y="10469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7" name="Google Shape;987;p37"/>
          <p:cNvSpPr/>
          <p:nvPr/>
        </p:nvSpPr>
        <p:spPr>
          <a:xfrm flipH="1">
            <a:off x="13559381" y="-91196"/>
            <a:ext cx="4873026" cy="10469392"/>
          </a:xfrm>
          <a:custGeom>
            <a:avLst/>
            <a:gdLst/>
            <a:ahLst/>
            <a:cxnLst/>
            <a:rect l="l" t="t" r="r" b="b"/>
            <a:pathLst>
              <a:path w="4873026" h="10469392" extrusionOk="0">
                <a:moveTo>
                  <a:pt x="4873026" y="0"/>
                </a:moveTo>
                <a:lnTo>
                  <a:pt x="0" y="0"/>
                </a:lnTo>
                <a:lnTo>
                  <a:pt x="0" y="10469392"/>
                </a:lnTo>
                <a:lnTo>
                  <a:pt x="4873026" y="10469392"/>
                </a:lnTo>
                <a:lnTo>
                  <a:pt x="487302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8" name="Google Shape;988;p37"/>
          <p:cNvSpPr/>
          <p:nvPr/>
        </p:nvSpPr>
        <p:spPr>
          <a:xfrm>
            <a:off x="8912347" y="6689527"/>
            <a:ext cx="7315200" cy="3883706"/>
          </a:xfrm>
          <a:custGeom>
            <a:avLst/>
            <a:gdLst/>
            <a:ahLst/>
            <a:cxnLst/>
            <a:rect l="l" t="t" r="r" b="b"/>
            <a:pathLst>
              <a:path w="7315200" h="3883706" extrusionOk="0">
                <a:moveTo>
                  <a:pt x="0" y="0"/>
                </a:moveTo>
                <a:lnTo>
                  <a:pt x="7315200" y="0"/>
                </a:lnTo>
                <a:lnTo>
                  <a:pt x="7315200" y="3883707"/>
                </a:lnTo>
                <a:lnTo>
                  <a:pt x="0" y="3883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9" name="Google Shape;989;p37"/>
          <p:cNvSpPr/>
          <p:nvPr/>
        </p:nvSpPr>
        <p:spPr>
          <a:xfrm>
            <a:off x="2060453" y="6689527"/>
            <a:ext cx="7315200" cy="3883706"/>
          </a:xfrm>
          <a:custGeom>
            <a:avLst/>
            <a:gdLst/>
            <a:ahLst/>
            <a:cxnLst/>
            <a:rect l="l" t="t" r="r" b="b"/>
            <a:pathLst>
              <a:path w="7315200" h="3883706" extrusionOk="0">
                <a:moveTo>
                  <a:pt x="0" y="0"/>
                </a:moveTo>
                <a:lnTo>
                  <a:pt x="7315200" y="0"/>
                </a:lnTo>
                <a:lnTo>
                  <a:pt x="7315200" y="3883707"/>
                </a:lnTo>
                <a:lnTo>
                  <a:pt x="0" y="3883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0" name="Google Shape;990;p37"/>
          <p:cNvSpPr txBox="1"/>
          <p:nvPr/>
        </p:nvSpPr>
        <p:spPr>
          <a:xfrm>
            <a:off x="3818087" y="3409001"/>
            <a:ext cx="10651825" cy="238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7" b="0" i="0" u="none" strike="noStrike" cap="none">
                <a:solidFill>
                  <a:srgbClr val="C69E56"/>
                </a:solidFill>
                <a:latin typeface="Rokkitt Black"/>
                <a:ea typeface="Rokkitt Black"/>
                <a:cs typeface="Rokkitt Black"/>
                <a:sym typeface="Rokkitt Black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782291" y="4259242"/>
            <a:ext cx="16477005" cy="4789311"/>
            <a:chOff x="0" y="-57150"/>
            <a:chExt cx="4339623" cy="1261382"/>
          </a:xfrm>
        </p:grpSpPr>
        <p:sp>
          <p:nvSpPr>
            <p:cNvPr id="97" name="Google Shape;97;p14"/>
            <p:cNvSpPr/>
            <p:nvPr/>
          </p:nvSpPr>
          <p:spPr>
            <a:xfrm>
              <a:off x="0" y="0"/>
              <a:ext cx="4339623" cy="1204232"/>
            </a:xfrm>
            <a:custGeom>
              <a:avLst/>
              <a:gdLst/>
              <a:ahLst/>
              <a:cxnLst/>
              <a:rect l="l" t="t" r="r" b="b"/>
              <a:pathLst>
                <a:path w="4339623" h="1204232" extrusionOk="0">
                  <a:moveTo>
                    <a:pt x="8458" y="0"/>
                  </a:moveTo>
                  <a:lnTo>
                    <a:pt x="4331166" y="0"/>
                  </a:lnTo>
                  <a:cubicBezTo>
                    <a:pt x="4335837" y="0"/>
                    <a:pt x="4339623" y="3787"/>
                    <a:pt x="4339623" y="8458"/>
                  </a:cubicBezTo>
                  <a:lnTo>
                    <a:pt x="4339623" y="1195775"/>
                  </a:lnTo>
                  <a:cubicBezTo>
                    <a:pt x="4339623" y="1200446"/>
                    <a:pt x="4335837" y="1204232"/>
                    <a:pt x="4331166" y="1204232"/>
                  </a:cubicBezTo>
                  <a:lnTo>
                    <a:pt x="8458" y="1204232"/>
                  </a:lnTo>
                  <a:cubicBezTo>
                    <a:pt x="3787" y="1204232"/>
                    <a:pt x="0" y="1200446"/>
                    <a:pt x="0" y="1195775"/>
                  </a:cubicBezTo>
                  <a:lnTo>
                    <a:pt x="0" y="8458"/>
                  </a:lnTo>
                  <a:cubicBezTo>
                    <a:pt x="0" y="3787"/>
                    <a:pt x="3787" y="0"/>
                    <a:pt x="8458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4"/>
          <p:cNvSpPr/>
          <p:nvPr/>
        </p:nvSpPr>
        <p:spPr>
          <a:xfrm>
            <a:off x="-3076421" y="-3371291"/>
            <a:ext cx="9462604" cy="9324966"/>
          </a:xfrm>
          <a:custGeom>
            <a:avLst/>
            <a:gdLst/>
            <a:ahLst/>
            <a:cxnLst/>
            <a:rect l="l" t="t" r="r" b="b"/>
            <a:pathLst>
              <a:path w="9462604" h="9324966" extrusionOk="0">
                <a:moveTo>
                  <a:pt x="0" y="0"/>
                </a:moveTo>
                <a:lnTo>
                  <a:pt x="9462604" y="0"/>
                </a:lnTo>
                <a:lnTo>
                  <a:pt x="9462604" y="9324966"/>
                </a:lnTo>
                <a:lnTo>
                  <a:pt x="0" y="932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" name="Google Shape;100;p14"/>
          <p:cNvSpPr/>
          <p:nvPr/>
        </p:nvSpPr>
        <p:spPr>
          <a:xfrm>
            <a:off x="13556698" y="4190250"/>
            <a:ext cx="9462604" cy="9324966"/>
          </a:xfrm>
          <a:custGeom>
            <a:avLst/>
            <a:gdLst/>
            <a:ahLst/>
            <a:cxnLst/>
            <a:rect l="l" t="t" r="r" b="b"/>
            <a:pathLst>
              <a:path w="9462604" h="9324966" extrusionOk="0">
                <a:moveTo>
                  <a:pt x="0" y="0"/>
                </a:moveTo>
                <a:lnTo>
                  <a:pt x="9462604" y="0"/>
                </a:lnTo>
                <a:lnTo>
                  <a:pt x="9462604" y="9324965"/>
                </a:lnTo>
                <a:lnTo>
                  <a:pt x="0" y="93249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4"/>
          <p:cNvSpPr txBox="1"/>
          <p:nvPr/>
        </p:nvSpPr>
        <p:spPr>
          <a:xfrm>
            <a:off x="3682996" y="1030415"/>
            <a:ext cx="11318659" cy="155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0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Purpose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0A3FB-DA3F-7297-A4B2-AF9CC6CDADD7}"/>
              </a:ext>
            </a:extLst>
          </p:cNvPr>
          <p:cNvSpPr txBox="1"/>
          <p:nvPr/>
        </p:nvSpPr>
        <p:spPr>
          <a:xfrm>
            <a:off x="1158338" y="5929959"/>
            <a:ext cx="1572490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000">
                <a:solidFill>
                  <a:srgbClr val="BF9D37"/>
                </a:solidFill>
                <a:latin typeface="Asap"/>
              </a:rPr>
              <a:t>Use machine learning to visualize and predict the trends of Disney movies released in the past 20 years.</a:t>
            </a:r>
            <a:endParaRPr lang="en-US">
              <a:solidFill>
                <a:srgbClr val="BF9D3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0D14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1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684" name="Google Shape;684;p21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21"/>
          <p:cNvGrpSpPr/>
          <p:nvPr/>
        </p:nvGrpSpPr>
        <p:grpSpPr>
          <a:xfrm>
            <a:off x="584275" y="2483502"/>
            <a:ext cx="17119450" cy="6419877"/>
            <a:chOff x="0" y="-57150"/>
            <a:chExt cx="4508826" cy="1690832"/>
          </a:xfrm>
        </p:grpSpPr>
        <p:sp>
          <p:nvSpPr>
            <p:cNvPr id="687" name="Google Shape;687;p21"/>
            <p:cNvSpPr/>
            <p:nvPr/>
          </p:nvSpPr>
          <p:spPr>
            <a:xfrm>
              <a:off x="0" y="0"/>
              <a:ext cx="4508826" cy="1633682"/>
            </a:xfrm>
            <a:custGeom>
              <a:avLst/>
              <a:gdLst/>
              <a:ahLst/>
              <a:cxnLst/>
              <a:rect l="l" t="t" r="r" b="b"/>
              <a:pathLst>
                <a:path w="4508826" h="1633682" extrusionOk="0">
                  <a:moveTo>
                    <a:pt x="0" y="0"/>
                  </a:moveTo>
                  <a:lnTo>
                    <a:pt x="4508826" y="0"/>
                  </a:lnTo>
                  <a:lnTo>
                    <a:pt x="4508826" y="1633682"/>
                  </a:lnTo>
                  <a:lnTo>
                    <a:pt x="0" y="1633682"/>
                  </a:lnTo>
                  <a:close/>
                </a:path>
              </a:pathLst>
            </a:custGeom>
            <a:solidFill>
              <a:srgbClr val="F1E3C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8" name="Google Shape;688;p2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9" name="Google Shape;689;p21"/>
          <p:cNvSpPr/>
          <p:nvPr/>
        </p:nvSpPr>
        <p:spPr>
          <a:xfrm rot="19740000">
            <a:off x="-419398" y="823031"/>
            <a:ext cx="4143001" cy="2636455"/>
          </a:xfrm>
          <a:custGeom>
            <a:avLst/>
            <a:gdLst/>
            <a:ahLst/>
            <a:cxnLst/>
            <a:rect l="l" t="t" r="r" b="b"/>
            <a:pathLst>
              <a:path w="4143001" h="2636455" extrusionOk="0">
                <a:moveTo>
                  <a:pt x="0" y="0"/>
                </a:moveTo>
                <a:lnTo>
                  <a:pt x="4143002" y="0"/>
                </a:lnTo>
                <a:lnTo>
                  <a:pt x="4143002" y="2636456"/>
                </a:lnTo>
                <a:lnTo>
                  <a:pt x="0" y="2636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0" name="Google Shape;690;p21"/>
          <p:cNvSpPr/>
          <p:nvPr/>
        </p:nvSpPr>
        <p:spPr>
          <a:xfrm rot="-840588">
            <a:off x="13681336" y="6212380"/>
            <a:ext cx="5513007" cy="2956976"/>
          </a:xfrm>
          <a:custGeom>
            <a:avLst/>
            <a:gdLst/>
            <a:ahLst/>
            <a:cxnLst/>
            <a:rect l="l" t="t" r="r" b="b"/>
            <a:pathLst>
              <a:path w="5513007" h="2956976" extrusionOk="0">
                <a:moveTo>
                  <a:pt x="0" y="0"/>
                </a:moveTo>
                <a:lnTo>
                  <a:pt x="5513007" y="0"/>
                </a:lnTo>
                <a:lnTo>
                  <a:pt x="5513007" y="2956976"/>
                </a:lnTo>
                <a:lnTo>
                  <a:pt x="0" y="29569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1" name="Google Shape;691;p21"/>
          <p:cNvSpPr txBox="1"/>
          <p:nvPr/>
        </p:nvSpPr>
        <p:spPr>
          <a:xfrm>
            <a:off x="1734083" y="2355620"/>
            <a:ext cx="14166691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1"/>
              </a:lnSpc>
            </a:pPr>
            <a:r>
              <a:rPr lang="en-US" sz="17500">
                <a:solidFill>
                  <a:srgbClr val="560D14"/>
                </a:solidFill>
                <a:latin typeface="Rokkitt Black"/>
                <a:sym typeface="Rokkitt Black"/>
              </a:rPr>
              <a:t>Finding the Dataset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24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736" name="Google Shape;736;p24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p24"/>
          <p:cNvSpPr/>
          <p:nvPr/>
        </p:nvSpPr>
        <p:spPr>
          <a:xfrm rot="329031">
            <a:off x="14652673" y="1086184"/>
            <a:ext cx="2331126" cy="1212005"/>
          </a:xfrm>
          <a:custGeom>
            <a:avLst/>
            <a:gdLst/>
            <a:ahLst/>
            <a:cxnLst/>
            <a:rect l="l" t="t" r="r" b="b"/>
            <a:pathLst>
              <a:path w="5240860" h="2791949" extrusionOk="0">
                <a:moveTo>
                  <a:pt x="0" y="0"/>
                </a:moveTo>
                <a:lnTo>
                  <a:pt x="5240859" y="0"/>
                </a:lnTo>
                <a:lnTo>
                  <a:pt x="5240859" y="2791949"/>
                </a:lnTo>
                <a:lnTo>
                  <a:pt x="0" y="27919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739" name="Google Shape;739;p24"/>
          <p:cNvGrpSpPr/>
          <p:nvPr/>
        </p:nvGrpSpPr>
        <p:grpSpPr>
          <a:xfrm>
            <a:off x="1841236" y="3487542"/>
            <a:ext cx="6683678" cy="2606541"/>
            <a:chOff x="0" y="-57150"/>
            <a:chExt cx="2230720" cy="869950"/>
          </a:xfrm>
        </p:grpSpPr>
        <p:sp>
          <p:nvSpPr>
            <p:cNvPr id="740" name="Google Shape;740;p24"/>
            <p:cNvSpPr/>
            <p:nvPr/>
          </p:nvSpPr>
          <p:spPr>
            <a:xfrm>
              <a:off x="0" y="0"/>
              <a:ext cx="2230720" cy="187964"/>
            </a:xfrm>
            <a:custGeom>
              <a:avLst/>
              <a:gdLst/>
              <a:ahLst/>
              <a:cxnLst/>
              <a:rect l="l" t="t" r="r" b="b"/>
              <a:pathLst>
                <a:path w="2230720" h="187964" extrusionOk="0">
                  <a:moveTo>
                    <a:pt x="59075" y="0"/>
                  </a:moveTo>
                  <a:lnTo>
                    <a:pt x="2171645" y="0"/>
                  </a:lnTo>
                  <a:cubicBezTo>
                    <a:pt x="2204271" y="0"/>
                    <a:pt x="2230720" y="26449"/>
                    <a:pt x="2230720" y="59075"/>
                  </a:cubicBezTo>
                  <a:lnTo>
                    <a:pt x="2230720" y="128889"/>
                  </a:lnTo>
                  <a:cubicBezTo>
                    <a:pt x="2230720" y="161515"/>
                    <a:pt x="2204271" y="187964"/>
                    <a:pt x="2171645" y="187964"/>
                  </a:cubicBezTo>
                  <a:lnTo>
                    <a:pt x="59075" y="187964"/>
                  </a:lnTo>
                  <a:cubicBezTo>
                    <a:pt x="26449" y="187964"/>
                    <a:pt x="0" y="161515"/>
                    <a:pt x="0" y="128889"/>
                  </a:cubicBezTo>
                  <a:lnTo>
                    <a:pt x="0" y="59075"/>
                  </a:lnTo>
                  <a:cubicBezTo>
                    <a:pt x="0" y="26449"/>
                    <a:pt x="26449" y="0"/>
                    <a:pt x="59075" y="0"/>
                  </a:cubicBez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24"/>
          <p:cNvGrpSpPr/>
          <p:nvPr/>
        </p:nvGrpSpPr>
        <p:grpSpPr>
          <a:xfrm>
            <a:off x="9788236" y="2691748"/>
            <a:ext cx="6683678" cy="2606541"/>
            <a:chOff x="0" y="-57150"/>
            <a:chExt cx="2230720" cy="869950"/>
          </a:xfrm>
        </p:grpSpPr>
        <p:sp>
          <p:nvSpPr>
            <p:cNvPr id="743" name="Google Shape;743;p24"/>
            <p:cNvSpPr/>
            <p:nvPr/>
          </p:nvSpPr>
          <p:spPr>
            <a:xfrm>
              <a:off x="0" y="0"/>
              <a:ext cx="2230720" cy="187964"/>
            </a:xfrm>
            <a:custGeom>
              <a:avLst/>
              <a:gdLst/>
              <a:ahLst/>
              <a:cxnLst/>
              <a:rect l="l" t="t" r="r" b="b"/>
              <a:pathLst>
                <a:path w="2230720" h="187964" extrusionOk="0">
                  <a:moveTo>
                    <a:pt x="59075" y="0"/>
                  </a:moveTo>
                  <a:lnTo>
                    <a:pt x="2171645" y="0"/>
                  </a:lnTo>
                  <a:cubicBezTo>
                    <a:pt x="2204271" y="0"/>
                    <a:pt x="2230720" y="26449"/>
                    <a:pt x="2230720" y="59075"/>
                  </a:cubicBezTo>
                  <a:lnTo>
                    <a:pt x="2230720" y="128889"/>
                  </a:lnTo>
                  <a:cubicBezTo>
                    <a:pt x="2230720" y="161515"/>
                    <a:pt x="2204271" y="187964"/>
                    <a:pt x="2171645" y="187964"/>
                  </a:cubicBezTo>
                  <a:lnTo>
                    <a:pt x="59075" y="187964"/>
                  </a:lnTo>
                  <a:cubicBezTo>
                    <a:pt x="26449" y="187964"/>
                    <a:pt x="0" y="161515"/>
                    <a:pt x="0" y="128889"/>
                  </a:cubicBezTo>
                  <a:lnTo>
                    <a:pt x="0" y="59075"/>
                  </a:lnTo>
                  <a:cubicBezTo>
                    <a:pt x="0" y="26449"/>
                    <a:pt x="26449" y="0"/>
                    <a:pt x="59075" y="0"/>
                  </a:cubicBez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24"/>
          <p:cNvGrpSpPr/>
          <p:nvPr/>
        </p:nvGrpSpPr>
        <p:grpSpPr>
          <a:xfrm>
            <a:off x="1831672" y="4200626"/>
            <a:ext cx="6683678" cy="2606541"/>
            <a:chOff x="0" y="-57150"/>
            <a:chExt cx="2230720" cy="869950"/>
          </a:xfrm>
        </p:grpSpPr>
        <p:sp>
          <p:nvSpPr>
            <p:cNvPr id="746" name="Google Shape;746;p24"/>
            <p:cNvSpPr/>
            <p:nvPr/>
          </p:nvSpPr>
          <p:spPr>
            <a:xfrm>
              <a:off x="0" y="0"/>
              <a:ext cx="2230720" cy="187964"/>
            </a:xfrm>
            <a:custGeom>
              <a:avLst/>
              <a:gdLst/>
              <a:ahLst/>
              <a:cxnLst/>
              <a:rect l="l" t="t" r="r" b="b"/>
              <a:pathLst>
                <a:path w="2230720" h="187964" extrusionOk="0">
                  <a:moveTo>
                    <a:pt x="59075" y="0"/>
                  </a:moveTo>
                  <a:lnTo>
                    <a:pt x="2171645" y="0"/>
                  </a:lnTo>
                  <a:cubicBezTo>
                    <a:pt x="2204271" y="0"/>
                    <a:pt x="2230720" y="26449"/>
                    <a:pt x="2230720" y="59075"/>
                  </a:cubicBezTo>
                  <a:lnTo>
                    <a:pt x="2230720" y="128889"/>
                  </a:lnTo>
                  <a:cubicBezTo>
                    <a:pt x="2230720" y="161515"/>
                    <a:pt x="2204271" y="187964"/>
                    <a:pt x="2171645" y="187964"/>
                  </a:cubicBezTo>
                  <a:lnTo>
                    <a:pt x="59075" y="187964"/>
                  </a:lnTo>
                  <a:cubicBezTo>
                    <a:pt x="26449" y="187964"/>
                    <a:pt x="0" y="161515"/>
                    <a:pt x="0" y="128889"/>
                  </a:cubicBezTo>
                  <a:lnTo>
                    <a:pt x="0" y="59075"/>
                  </a:lnTo>
                  <a:cubicBezTo>
                    <a:pt x="0" y="26449"/>
                    <a:pt x="26449" y="0"/>
                    <a:pt x="59075" y="0"/>
                  </a:cubicBez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24"/>
          <p:cNvGrpSpPr/>
          <p:nvPr/>
        </p:nvGrpSpPr>
        <p:grpSpPr>
          <a:xfrm>
            <a:off x="1863296" y="2764420"/>
            <a:ext cx="6683678" cy="2606541"/>
            <a:chOff x="0" y="-57150"/>
            <a:chExt cx="2230720" cy="869950"/>
          </a:xfrm>
        </p:grpSpPr>
        <p:sp>
          <p:nvSpPr>
            <p:cNvPr id="749" name="Google Shape;749;p24"/>
            <p:cNvSpPr/>
            <p:nvPr/>
          </p:nvSpPr>
          <p:spPr>
            <a:xfrm>
              <a:off x="0" y="0"/>
              <a:ext cx="2230720" cy="187964"/>
            </a:xfrm>
            <a:custGeom>
              <a:avLst/>
              <a:gdLst/>
              <a:ahLst/>
              <a:cxnLst/>
              <a:rect l="l" t="t" r="r" b="b"/>
              <a:pathLst>
                <a:path w="2230720" h="187964" extrusionOk="0">
                  <a:moveTo>
                    <a:pt x="59075" y="0"/>
                  </a:moveTo>
                  <a:lnTo>
                    <a:pt x="2171645" y="0"/>
                  </a:lnTo>
                  <a:cubicBezTo>
                    <a:pt x="2204271" y="0"/>
                    <a:pt x="2230720" y="26449"/>
                    <a:pt x="2230720" y="59075"/>
                  </a:cubicBezTo>
                  <a:lnTo>
                    <a:pt x="2230720" y="128889"/>
                  </a:lnTo>
                  <a:cubicBezTo>
                    <a:pt x="2230720" y="161515"/>
                    <a:pt x="2204271" y="187964"/>
                    <a:pt x="2171645" y="187964"/>
                  </a:cubicBezTo>
                  <a:lnTo>
                    <a:pt x="59075" y="187964"/>
                  </a:lnTo>
                  <a:cubicBezTo>
                    <a:pt x="26449" y="187964"/>
                    <a:pt x="0" y="161515"/>
                    <a:pt x="0" y="128889"/>
                  </a:cubicBezTo>
                  <a:lnTo>
                    <a:pt x="0" y="59075"/>
                  </a:lnTo>
                  <a:cubicBezTo>
                    <a:pt x="0" y="26449"/>
                    <a:pt x="26449" y="0"/>
                    <a:pt x="59075" y="0"/>
                  </a:cubicBez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3" name="Google Shape;763;p24"/>
          <p:cNvSpPr txBox="1"/>
          <p:nvPr/>
        </p:nvSpPr>
        <p:spPr>
          <a:xfrm>
            <a:off x="1028700" y="975381"/>
            <a:ext cx="16230600" cy="174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2"/>
              </a:lnSpc>
            </a:pPr>
            <a:r>
              <a:rPr lang="en-US" sz="9450">
                <a:solidFill>
                  <a:srgbClr val="9F7933"/>
                </a:solidFill>
                <a:latin typeface="Rokkitt Black"/>
                <a:sym typeface="Rokkitt Black"/>
              </a:rPr>
              <a:t>Dataset Columns</a:t>
            </a:r>
            <a:endParaRPr lang="en-US"/>
          </a:p>
        </p:txBody>
      </p:sp>
      <p:sp>
        <p:nvSpPr>
          <p:cNvPr id="764" name="Google Shape;764;p24"/>
          <p:cNvSpPr txBox="1"/>
          <p:nvPr/>
        </p:nvSpPr>
        <p:spPr>
          <a:xfrm>
            <a:off x="2185405" y="3712398"/>
            <a:ext cx="5995341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Title</a:t>
            </a:r>
            <a:endParaRPr/>
          </a:p>
        </p:txBody>
      </p:sp>
      <p:sp>
        <p:nvSpPr>
          <p:cNvPr id="765" name="Google Shape;765;p24"/>
          <p:cNvSpPr txBox="1"/>
          <p:nvPr/>
        </p:nvSpPr>
        <p:spPr>
          <a:xfrm>
            <a:off x="10132405" y="2907605"/>
            <a:ext cx="5995341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Run Time</a:t>
            </a:r>
            <a:endParaRPr/>
          </a:p>
        </p:txBody>
      </p:sp>
      <p:sp>
        <p:nvSpPr>
          <p:cNvPr id="766" name="Google Shape;766;p24"/>
          <p:cNvSpPr txBox="1"/>
          <p:nvPr/>
        </p:nvSpPr>
        <p:spPr>
          <a:xfrm>
            <a:off x="2207464" y="2989276"/>
            <a:ext cx="5995341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Box Office</a:t>
            </a:r>
            <a:endParaRPr/>
          </a:p>
        </p:txBody>
      </p:sp>
      <p:sp>
        <p:nvSpPr>
          <p:cNvPr id="767" name="Google Shape;767;p24"/>
          <p:cNvSpPr txBox="1"/>
          <p:nvPr/>
        </p:nvSpPr>
        <p:spPr>
          <a:xfrm>
            <a:off x="2175840" y="4425483"/>
            <a:ext cx="5995341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Release Date</a:t>
            </a:r>
            <a:endParaRPr/>
          </a:p>
        </p:txBody>
      </p:sp>
      <p:grpSp>
        <p:nvGrpSpPr>
          <p:cNvPr id="2" name="Google Shape;742;p24">
            <a:extLst>
              <a:ext uri="{FF2B5EF4-FFF2-40B4-BE49-F238E27FC236}">
                <a16:creationId xmlns:a16="http://schemas.microsoft.com/office/drawing/2014/main" id="{B3CF2CEF-C30F-4C1B-D0CD-F6A0B6A9B414}"/>
              </a:ext>
            </a:extLst>
          </p:cNvPr>
          <p:cNvGrpSpPr/>
          <p:nvPr/>
        </p:nvGrpSpPr>
        <p:grpSpPr>
          <a:xfrm>
            <a:off x="9811563" y="4209249"/>
            <a:ext cx="6683678" cy="2606541"/>
            <a:chOff x="0" y="-57150"/>
            <a:chExt cx="2230720" cy="869950"/>
          </a:xfrm>
        </p:grpSpPr>
        <p:sp>
          <p:nvSpPr>
            <p:cNvPr id="3" name="Google Shape;743;p24">
              <a:extLst>
                <a:ext uri="{FF2B5EF4-FFF2-40B4-BE49-F238E27FC236}">
                  <a16:creationId xmlns:a16="http://schemas.microsoft.com/office/drawing/2014/main" id="{65035ACF-7F80-400F-B796-2DA4481AA2EF}"/>
                </a:ext>
              </a:extLst>
            </p:cNvPr>
            <p:cNvSpPr/>
            <p:nvPr/>
          </p:nvSpPr>
          <p:spPr>
            <a:xfrm>
              <a:off x="0" y="0"/>
              <a:ext cx="2230720" cy="187964"/>
            </a:xfrm>
            <a:custGeom>
              <a:avLst/>
              <a:gdLst/>
              <a:ahLst/>
              <a:cxnLst/>
              <a:rect l="l" t="t" r="r" b="b"/>
              <a:pathLst>
                <a:path w="2230720" h="187964" extrusionOk="0">
                  <a:moveTo>
                    <a:pt x="59075" y="0"/>
                  </a:moveTo>
                  <a:lnTo>
                    <a:pt x="2171645" y="0"/>
                  </a:lnTo>
                  <a:cubicBezTo>
                    <a:pt x="2204271" y="0"/>
                    <a:pt x="2230720" y="26449"/>
                    <a:pt x="2230720" y="59075"/>
                  </a:cubicBezTo>
                  <a:lnTo>
                    <a:pt x="2230720" y="128889"/>
                  </a:lnTo>
                  <a:cubicBezTo>
                    <a:pt x="2230720" y="161515"/>
                    <a:pt x="2204271" y="187964"/>
                    <a:pt x="2171645" y="187964"/>
                  </a:cubicBezTo>
                  <a:lnTo>
                    <a:pt x="59075" y="187964"/>
                  </a:lnTo>
                  <a:cubicBezTo>
                    <a:pt x="26449" y="187964"/>
                    <a:pt x="0" y="161515"/>
                    <a:pt x="0" y="128889"/>
                  </a:cubicBezTo>
                  <a:lnTo>
                    <a:pt x="0" y="59075"/>
                  </a:lnTo>
                  <a:cubicBezTo>
                    <a:pt x="0" y="26449"/>
                    <a:pt x="26449" y="0"/>
                    <a:pt x="59075" y="0"/>
                  </a:cubicBez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44;p24">
              <a:extLst>
                <a:ext uri="{FF2B5EF4-FFF2-40B4-BE49-F238E27FC236}">
                  <a16:creationId xmlns:a16="http://schemas.microsoft.com/office/drawing/2014/main" id="{D809D611-9168-2693-67E1-87DBC298902D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765;p24">
            <a:extLst>
              <a:ext uri="{FF2B5EF4-FFF2-40B4-BE49-F238E27FC236}">
                <a16:creationId xmlns:a16="http://schemas.microsoft.com/office/drawing/2014/main" id="{60A22985-1FD1-383F-C5D9-FC0C5B153AFF}"/>
              </a:ext>
            </a:extLst>
          </p:cNvPr>
          <p:cNvSpPr txBox="1"/>
          <p:nvPr/>
        </p:nvSpPr>
        <p:spPr>
          <a:xfrm>
            <a:off x="10155732" y="4434106"/>
            <a:ext cx="5995341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Budget</a:t>
            </a:r>
            <a:endParaRPr/>
          </a:p>
        </p:txBody>
      </p:sp>
      <p:grpSp>
        <p:nvGrpSpPr>
          <p:cNvPr id="6" name="Google Shape;742;p24">
            <a:extLst>
              <a:ext uri="{FF2B5EF4-FFF2-40B4-BE49-F238E27FC236}">
                <a16:creationId xmlns:a16="http://schemas.microsoft.com/office/drawing/2014/main" id="{0E25CA27-5425-A1CB-AFF5-653F9B405DAC}"/>
              </a:ext>
            </a:extLst>
          </p:cNvPr>
          <p:cNvGrpSpPr/>
          <p:nvPr/>
        </p:nvGrpSpPr>
        <p:grpSpPr>
          <a:xfrm>
            <a:off x="9801998" y="3441688"/>
            <a:ext cx="6683678" cy="2606541"/>
            <a:chOff x="0" y="-57150"/>
            <a:chExt cx="2230720" cy="869950"/>
          </a:xfrm>
        </p:grpSpPr>
        <p:sp>
          <p:nvSpPr>
            <p:cNvPr id="7" name="Google Shape;743;p24">
              <a:extLst>
                <a:ext uri="{FF2B5EF4-FFF2-40B4-BE49-F238E27FC236}">
                  <a16:creationId xmlns:a16="http://schemas.microsoft.com/office/drawing/2014/main" id="{6AB061C1-6515-FB4F-5D99-1F20CF593511}"/>
                </a:ext>
              </a:extLst>
            </p:cNvPr>
            <p:cNvSpPr/>
            <p:nvPr/>
          </p:nvSpPr>
          <p:spPr>
            <a:xfrm>
              <a:off x="0" y="0"/>
              <a:ext cx="2230720" cy="187964"/>
            </a:xfrm>
            <a:custGeom>
              <a:avLst/>
              <a:gdLst/>
              <a:ahLst/>
              <a:cxnLst/>
              <a:rect l="l" t="t" r="r" b="b"/>
              <a:pathLst>
                <a:path w="2230720" h="187964" extrusionOk="0">
                  <a:moveTo>
                    <a:pt x="59075" y="0"/>
                  </a:moveTo>
                  <a:lnTo>
                    <a:pt x="2171645" y="0"/>
                  </a:lnTo>
                  <a:cubicBezTo>
                    <a:pt x="2204271" y="0"/>
                    <a:pt x="2230720" y="26449"/>
                    <a:pt x="2230720" y="59075"/>
                  </a:cubicBezTo>
                  <a:lnTo>
                    <a:pt x="2230720" y="128889"/>
                  </a:lnTo>
                  <a:cubicBezTo>
                    <a:pt x="2230720" y="161515"/>
                    <a:pt x="2204271" y="187964"/>
                    <a:pt x="2171645" y="187964"/>
                  </a:cubicBezTo>
                  <a:lnTo>
                    <a:pt x="59075" y="187964"/>
                  </a:lnTo>
                  <a:cubicBezTo>
                    <a:pt x="26449" y="187964"/>
                    <a:pt x="0" y="161515"/>
                    <a:pt x="0" y="128889"/>
                  </a:cubicBezTo>
                  <a:lnTo>
                    <a:pt x="0" y="59075"/>
                  </a:lnTo>
                  <a:cubicBezTo>
                    <a:pt x="0" y="26449"/>
                    <a:pt x="26449" y="0"/>
                    <a:pt x="59075" y="0"/>
                  </a:cubicBez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4;p24">
              <a:extLst>
                <a:ext uri="{FF2B5EF4-FFF2-40B4-BE49-F238E27FC236}">
                  <a16:creationId xmlns:a16="http://schemas.microsoft.com/office/drawing/2014/main" id="{79118EE2-FDEF-5FE9-74C2-542D39C3A6C9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765;p24">
            <a:extLst>
              <a:ext uri="{FF2B5EF4-FFF2-40B4-BE49-F238E27FC236}">
                <a16:creationId xmlns:a16="http://schemas.microsoft.com/office/drawing/2014/main" id="{FB705E73-28DE-5DA7-775F-64D3C2A9DAAE}"/>
              </a:ext>
            </a:extLst>
          </p:cNvPr>
          <p:cNvSpPr txBox="1"/>
          <p:nvPr/>
        </p:nvSpPr>
        <p:spPr>
          <a:xfrm>
            <a:off x="10177791" y="3646369"/>
            <a:ext cx="5995341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IMDB Rating </a:t>
            </a:r>
            <a:endParaRPr/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93471004-559A-E8AA-BE47-4F78326B8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400" y="5376832"/>
            <a:ext cx="14425200" cy="30793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060B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9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657" name="Google Shape;657;p19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560D14"/>
            </a:solidFill>
            <a:ln w="38100" cap="flat" cmpd="sng">
              <a:solidFill>
                <a:srgbClr val="F1E3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19"/>
          <p:cNvSpPr/>
          <p:nvPr/>
        </p:nvSpPr>
        <p:spPr>
          <a:xfrm>
            <a:off x="9393015" y="1257300"/>
            <a:ext cx="7826433" cy="8001000"/>
          </a:xfrm>
          <a:custGeom>
            <a:avLst/>
            <a:gdLst/>
            <a:ahLst/>
            <a:cxnLst/>
            <a:rect l="l" t="t" r="r" b="b"/>
            <a:pathLst>
              <a:path w="7826433" h="8001000" extrusionOk="0">
                <a:moveTo>
                  <a:pt x="0" y="0"/>
                </a:moveTo>
                <a:lnTo>
                  <a:pt x="7826433" y="0"/>
                </a:lnTo>
                <a:lnTo>
                  <a:pt x="7826433" y="8001000"/>
                </a:lnTo>
                <a:lnTo>
                  <a:pt x="0" y="8001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1" name="Google Shape;661;p19"/>
          <p:cNvSpPr txBox="1"/>
          <p:nvPr/>
        </p:nvSpPr>
        <p:spPr>
          <a:xfrm>
            <a:off x="1142294" y="1709653"/>
            <a:ext cx="8364315" cy="303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4001"/>
              </a:lnSpc>
            </a:pPr>
            <a:r>
              <a:rPr lang="en-US" sz="10500">
                <a:solidFill>
                  <a:srgbClr val="C69E56"/>
                </a:solidFill>
                <a:latin typeface="Rokkitt Black"/>
              </a:rPr>
              <a:t>Data Exploration</a:t>
            </a:r>
          </a:p>
        </p:txBody>
      </p:sp>
      <p:sp>
        <p:nvSpPr>
          <p:cNvPr id="662" name="Google Shape;662;p19"/>
          <p:cNvSpPr/>
          <p:nvPr/>
        </p:nvSpPr>
        <p:spPr>
          <a:xfrm rot="4199989" flipH="1">
            <a:off x="-520374" y="4449139"/>
            <a:ext cx="5137444" cy="5102825"/>
          </a:xfrm>
          <a:custGeom>
            <a:avLst/>
            <a:gdLst/>
            <a:ahLst/>
            <a:cxnLst/>
            <a:rect l="l" t="t" r="r" b="b"/>
            <a:pathLst>
              <a:path w="5137444" h="5102825" extrusionOk="0">
                <a:moveTo>
                  <a:pt x="0" y="5102825"/>
                </a:moveTo>
                <a:lnTo>
                  <a:pt x="5137444" y="5102825"/>
                </a:lnTo>
                <a:lnTo>
                  <a:pt x="5137444" y="0"/>
                </a:lnTo>
                <a:lnTo>
                  <a:pt x="0" y="0"/>
                </a:lnTo>
                <a:lnTo>
                  <a:pt x="0" y="51028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2"/>
          <p:cNvSpPr/>
          <p:nvPr/>
        </p:nvSpPr>
        <p:spPr>
          <a:xfrm>
            <a:off x="1279266" y="2680522"/>
            <a:ext cx="15729468" cy="6577778"/>
          </a:xfrm>
          <a:custGeom>
            <a:avLst/>
            <a:gdLst/>
            <a:ahLst/>
            <a:cxnLst/>
            <a:rect l="l" t="t" r="r" b="b"/>
            <a:pathLst>
              <a:path w="15729468" h="6577778" extrusionOk="0">
                <a:moveTo>
                  <a:pt x="0" y="0"/>
                </a:moveTo>
                <a:lnTo>
                  <a:pt x="15729468" y="0"/>
                </a:lnTo>
                <a:lnTo>
                  <a:pt x="15729468" y="6577778"/>
                </a:lnTo>
                <a:lnTo>
                  <a:pt x="0" y="6577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702" name="Google Shape;702;p22"/>
          <p:cNvGrpSpPr/>
          <p:nvPr/>
        </p:nvGrpSpPr>
        <p:grpSpPr>
          <a:xfrm>
            <a:off x="3046116" y="4857315"/>
            <a:ext cx="12195767" cy="3580244"/>
            <a:chOff x="0" y="-57150"/>
            <a:chExt cx="2963403" cy="869950"/>
          </a:xfrm>
        </p:grpSpPr>
        <p:sp>
          <p:nvSpPr>
            <p:cNvPr id="703" name="Google Shape;703;p22"/>
            <p:cNvSpPr/>
            <p:nvPr/>
          </p:nvSpPr>
          <p:spPr>
            <a:xfrm>
              <a:off x="0" y="0"/>
              <a:ext cx="2963403" cy="432863"/>
            </a:xfrm>
            <a:custGeom>
              <a:avLst/>
              <a:gdLst/>
              <a:ahLst/>
              <a:cxnLst/>
              <a:rect l="l" t="t" r="r" b="b"/>
              <a:pathLst>
                <a:path w="2963403" h="432863" extrusionOk="0">
                  <a:moveTo>
                    <a:pt x="0" y="0"/>
                  </a:moveTo>
                  <a:lnTo>
                    <a:pt x="2963403" y="0"/>
                  </a:lnTo>
                  <a:lnTo>
                    <a:pt x="2963403" y="432863"/>
                  </a:lnTo>
                  <a:lnTo>
                    <a:pt x="0" y="432863"/>
                  </a:ln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Google Shape;704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7" name="Google Shape;707;p22"/>
          <p:cNvSpPr/>
          <p:nvPr/>
        </p:nvSpPr>
        <p:spPr>
          <a:xfrm>
            <a:off x="15054546" y="-557312"/>
            <a:ext cx="6322719" cy="11401624"/>
          </a:xfrm>
          <a:custGeom>
            <a:avLst/>
            <a:gdLst/>
            <a:ahLst/>
            <a:cxnLst/>
            <a:rect l="l" t="t" r="r" b="b"/>
            <a:pathLst>
              <a:path w="6322719" h="11401624" extrusionOk="0">
                <a:moveTo>
                  <a:pt x="0" y="0"/>
                </a:moveTo>
                <a:lnTo>
                  <a:pt x="6322718" y="0"/>
                </a:lnTo>
                <a:lnTo>
                  <a:pt x="6322718" y="11401624"/>
                </a:lnTo>
                <a:lnTo>
                  <a:pt x="0" y="11401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8" name="Google Shape;708;p22"/>
          <p:cNvSpPr/>
          <p:nvPr/>
        </p:nvSpPr>
        <p:spPr>
          <a:xfrm>
            <a:off x="-3089264" y="-557312"/>
            <a:ext cx="6322719" cy="11401624"/>
          </a:xfrm>
          <a:custGeom>
            <a:avLst/>
            <a:gdLst/>
            <a:ahLst/>
            <a:cxnLst/>
            <a:rect l="l" t="t" r="r" b="b"/>
            <a:pathLst>
              <a:path w="6322719" h="11401624" extrusionOk="0">
                <a:moveTo>
                  <a:pt x="0" y="0"/>
                </a:moveTo>
                <a:lnTo>
                  <a:pt x="6322718" y="0"/>
                </a:lnTo>
                <a:lnTo>
                  <a:pt x="6322718" y="11401624"/>
                </a:lnTo>
                <a:lnTo>
                  <a:pt x="0" y="11401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0" name="Google Shape;710;p22"/>
          <p:cNvSpPr txBox="1"/>
          <p:nvPr/>
        </p:nvSpPr>
        <p:spPr>
          <a:xfrm>
            <a:off x="5305801" y="710523"/>
            <a:ext cx="7676399" cy="167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4"/>
              </a:lnSpc>
            </a:pPr>
            <a:r>
              <a:rPr lang="en-US" sz="9050">
                <a:solidFill>
                  <a:srgbClr val="712628"/>
                </a:solidFill>
                <a:latin typeface="Rokkitt Black"/>
                <a:sym typeface="Rokkitt Black"/>
              </a:rPr>
              <a:t>New Columns</a:t>
            </a:r>
            <a:endParaRPr lang="en-US"/>
          </a:p>
        </p:txBody>
      </p:sp>
      <p:sp>
        <p:nvSpPr>
          <p:cNvPr id="711" name="Google Shape;711;p22"/>
          <p:cNvSpPr txBox="1"/>
          <p:nvPr/>
        </p:nvSpPr>
        <p:spPr>
          <a:xfrm>
            <a:off x="6465627" y="4765018"/>
            <a:ext cx="1144096" cy="20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0">
                <a:solidFill>
                  <a:srgbClr val="712628"/>
                </a:solidFill>
                <a:latin typeface="Rokkitt Black"/>
                <a:sym typeface="Rokkitt Black"/>
              </a:rPr>
              <a:t>-</a:t>
            </a:r>
            <a:endParaRPr/>
          </a:p>
        </p:txBody>
      </p:sp>
      <p:sp>
        <p:nvSpPr>
          <p:cNvPr id="712" name="Google Shape;712;p22"/>
          <p:cNvSpPr txBox="1"/>
          <p:nvPr/>
        </p:nvSpPr>
        <p:spPr>
          <a:xfrm>
            <a:off x="10771551" y="4963018"/>
            <a:ext cx="1144096" cy="20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0">
                <a:solidFill>
                  <a:srgbClr val="712628"/>
                </a:solidFill>
                <a:latin typeface="Rokkitt Black"/>
                <a:sym typeface="Rokkitt Black"/>
              </a:rPr>
              <a:t>=</a:t>
            </a:r>
            <a:endParaRPr/>
          </a:p>
        </p:txBody>
      </p:sp>
      <p:sp>
        <p:nvSpPr>
          <p:cNvPr id="5" name="Google Shape;1060;p41">
            <a:extLst>
              <a:ext uri="{FF2B5EF4-FFF2-40B4-BE49-F238E27FC236}">
                <a16:creationId xmlns:a16="http://schemas.microsoft.com/office/drawing/2014/main" id="{A17B45F2-4943-915C-E894-671F3C079848}"/>
              </a:ext>
            </a:extLst>
          </p:cNvPr>
          <p:cNvSpPr/>
          <p:nvPr/>
        </p:nvSpPr>
        <p:spPr>
          <a:xfrm flipH="1">
            <a:off x="8228551" y="4761631"/>
            <a:ext cx="2062423" cy="1994544"/>
          </a:xfrm>
          <a:custGeom>
            <a:avLst/>
            <a:gdLst/>
            <a:ahLst/>
            <a:cxnLst/>
            <a:rect l="l" t="t" r="r" b="b"/>
            <a:pathLst>
              <a:path w="1063423" h="914544" extrusionOk="0">
                <a:moveTo>
                  <a:pt x="1063422" y="0"/>
                </a:moveTo>
                <a:lnTo>
                  <a:pt x="0" y="0"/>
                </a:lnTo>
                <a:lnTo>
                  <a:pt x="0" y="914544"/>
                </a:lnTo>
                <a:lnTo>
                  <a:pt x="1063422" y="914544"/>
                </a:lnTo>
                <a:lnTo>
                  <a:pt x="106342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Google Shape;1072;p41">
            <a:extLst>
              <a:ext uri="{FF2B5EF4-FFF2-40B4-BE49-F238E27FC236}">
                <a16:creationId xmlns:a16="http://schemas.microsoft.com/office/drawing/2014/main" id="{2198E9B3-8D20-D268-791A-668198570502}"/>
              </a:ext>
            </a:extLst>
          </p:cNvPr>
          <p:cNvSpPr/>
          <p:nvPr/>
        </p:nvSpPr>
        <p:spPr>
          <a:xfrm>
            <a:off x="4237345" y="4747328"/>
            <a:ext cx="1425205" cy="2014150"/>
          </a:xfrm>
          <a:custGeom>
            <a:avLst/>
            <a:gdLst/>
            <a:ahLst/>
            <a:cxnLst/>
            <a:rect l="l" t="t" r="r" b="b"/>
            <a:pathLst>
              <a:path w="1038205" h="1483150" extrusionOk="0">
                <a:moveTo>
                  <a:pt x="0" y="0"/>
                </a:moveTo>
                <a:lnTo>
                  <a:pt x="1038205" y="0"/>
                </a:lnTo>
                <a:lnTo>
                  <a:pt x="1038205" y="1483150"/>
                </a:lnTo>
                <a:lnTo>
                  <a:pt x="0" y="14831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9" descr="A red dollar sign on a black background&#10;&#10;Description automatically generated">
            <a:extLst>
              <a:ext uri="{FF2B5EF4-FFF2-40B4-BE49-F238E27FC236}">
                <a16:creationId xmlns:a16="http://schemas.microsoft.com/office/drawing/2014/main" id="{D67C38F4-6A10-6897-FD44-C5C5D355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7900" y="4199400"/>
            <a:ext cx="3130200" cy="313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46707-A899-C24C-3BFF-EBED9316A50D}"/>
              </a:ext>
            </a:extLst>
          </p:cNvPr>
          <p:cNvSpPr txBox="1"/>
          <p:nvPr/>
        </p:nvSpPr>
        <p:spPr>
          <a:xfrm>
            <a:off x="3650400" y="6966900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>
                <a:solidFill>
                  <a:srgbClr val="423E3F"/>
                </a:solidFill>
                <a:latin typeface="Asap"/>
              </a:rPr>
              <a:t>Box Office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66662-3B05-92EE-8142-A77841118043}"/>
              </a:ext>
            </a:extLst>
          </p:cNvPr>
          <p:cNvSpPr txBox="1"/>
          <p:nvPr/>
        </p:nvSpPr>
        <p:spPr>
          <a:xfrm>
            <a:off x="8033400" y="6966900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>
                <a:solidFill>
                  <a:srgbClr val="423E3F"/>
                </a:solidFill>
                <a:latin typeface="Asap"/>
              </a:rPr>
              <a:t>Budget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B88C-372C-D724-678C-02F7DF0E7C7F}"/>
              </a:ext>
            </a:extLst>
          </p:cNvPr>
          <p:cNvSpPr txBox="1"/>
          <p:nvPr/>
        </p:nvSpPr>
        <p:spPr>
          <a:xfrm>
            <a:off x="12200400" y="6966900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>
                <a:solidFill>
                  <a:srgbClr val="423E3F"/>
                </a:solidFill>
                <a:latin typeface="Asap"/>
              </a:rPr>
              <a:t>Total Profit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149" name="Google Shape;149;p17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17"/>
          <p:cNvSpPr/>
          <p:nvPr/>
        </p:nvSpPr>
        <p:spPr>
          <a:xfrm rot="1017647">
            <a:off x="13947519" y="684151"/>
            <a:ext cx="4243461" cy="2330046"/>
          </a:xfrm>
          <a:custGeom>
            <a:avLst/>
            <a:gdLst/>
            <a:ahLst/>
            <a:cxnLst/>
            <a:rect l="l" t="t" r="r" b="b"/>
            <a:pathLst>
              <a:path w="4243461" h="2330046" extrusionOk="0">
                <a:moveTo>
                  <a:pt x="0" y="0"/>
                </a:moveTo>
                <a:lnTo>
                  <a:pt x="4243460" y="0"/>
                </a:lnTo>
                <a:lnTo>
                  <a:pt x="4243460" y="2330046"/>
                </a:lnTo>
                <a:lnTo>
                  <a:pt x="0" y="23300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7" name="Google Shape;177;p17"/>
          <p:cNvSpPr txBox="1"/>
          <p:nvPr/>
        </p:nvSpPr>
        <p:spPr>
          <a:xfrm>
            <a:off x="666318" y="7276087"/>
            <a:ext cx="6654832" cy="167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4"/>
              </a:lnSpc>
            </a:pPr>
            <a:r>
              <a:rPr lang="en-US" sz="9050">
                <a:solidFill>
                  <a:srgbClr val="9F7933"/>
                </a:solidFill>
                <a:latin typeface="Rokkitt Black"/>
              </a:rPr>
              <a:t>Initial Plots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CDD8D4-0F29-F98A-AEB8-2A4D766F0DB2}"/>
              </a:ext>
            </a:extLst>
          </p:cNvPr>
          <p:cNvGrpSpPr/>
          <p:nvPr/>
        </p:nvGrpSpPr>
        <p:grpSpPr>
          <a:xfrm>
            <a:off x="962143" y="379547"/>
            <a:ext cx="12014429" cy="6229176"/>
            <a:chOff x="2664979" y="3334241"/>
            <a:chExt cx="13172981" cy="5241686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2664979" y="3334241"/>
              <a:ext cx="13172981" cy="5241686"/>
              <a:chOff x="0" y="-57150"/>
              <a:chExt cx="812800" cy="869950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Google Shape;157;p17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DE5BF6-A4FC-D0C1-9FAA-7D4A44DB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9400" y="3845997"/>
              <a:ext cx="12866914" cy="4575294"/>
            </a:xfrm>
            <a:prstGeom prst="rect">
              <a:avLst/>
            </a:prstGeom>
          </p:spPr>
        </p:pic>
      </p:grpSp>
      <p:sp>
        <p:nvSpPr>
          <p:cNvPr id="12" name="Google Shape;156;p17">
            <a:extLst>
              <a:ext uri="{FF2B5EF4-FFF2-40B4-BE49-F238E27FC236}">
                <a16:creationId xmlns:a16="http://schemas.microsoft.com/office/drawing/2014/main" id="{DA62C9CD-F582-C86D-73FE-2090A99D0BC1}"/>
              </a:ext>
            </a:extLst>
          </p:cNvPr>
          <p:cNvSpPr/>
          <p:nvPr/>
        </p:nvSpPr>
        <p:spPr>
          <a:xfrm>
            <a:off x="7470245" y="6721477"/>
            <a:ext cx="9854178" cy="2791533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C69E5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BAD985F-9254-4B98-C83C-C65E3D0B2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340" y="6859752"/>
            <a:ext cx="9585648" cy="25235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060B"/>
        </a:solid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27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799" name="Google Shape;799;p27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560D14"/>
            </a:solidFill>
            <a:ln w="38100" cap="flat" cmpd="sng">
              <a:solidFill>
                <a:srgbClr val="F1E3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2" name="Google Shape;802;p27"/>
          <p:cNvSpPr txBox="1"/>
          <p:nvPr/>
        </p:nvSpPr>
        <p:spPr>
          <a:xfrm>
            <a:off x="8268632" y="2025554"/>
            <a:ext cx="8364315" cy="303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2" b="0" i="0" u="none" strike="noStrike" cap="none">
                <a:solidFill>
                  <a:srgbClr val="C69E56"/>
                </a:solidFill>
                <a:latin typeface="Rokkitt Black"/>
                <a:ea typeface="Rokkitt Black"/>
                <a:cs typeface="Rokkitt Black"/>
                <a:sym typeface="Rokkitt Black"/>
              </a:rPr>
              <a:t>Regression</a:t>
            </a:r>
          </a:p>
          <a:p>
            <a:pPr marL="0" marR="0" lvl="0" indent="0" algn="r" rtl="0">
              <a:lnSpc>
                <a:spcPct val="9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2">
                <a:solidFill>
                  <a:srgbClr val="C69E56"/>
                </a:solidFill>
                <a:latin typeface="Rokkitt Black"/>
                <a:sym typeface="Rokkitt Black"/>
              </a:rPr>
              <a:t>Modeling</a:t>
            </a:r>
            <a:endParaRPr/>
          </a:p>
        </p:txBody>
      </p:sp>
      <p:sp>
        <p:nvSpPr>
          <p:cNvPr id="803" name="Google Shape;803;p27"/>
          <p:cNvSpPr/>
          <p:nvPr/>
        </p:nvSpPr>
        <p:spPr>
          <a:xfrm>
            <a:off x="1628548" y="1267807"/>
            <a:ext cx="7515452" cy="7769734"/>
          </a:xfrm>
          <a:custGeom>
            <a:avLst/>
            <a:gdLst/>
            <a:ahLst/>
            <a:cxnLst/>
            <a:rect l="l" t="t" r="r" b="b"/>
            <a:pathLst>
              <a:path w="7515452" h="7769734" extrusionOk="0">
                <a:moveTo>
                  <a:pt x="0" y="0"/>
                </a:moveTo>
                <a:lnTo>
                  <a:pt x="7515452" y="0"/>
                </a:lnTo>
                <a:lnTo>
                  <a:pt x="7515452" y="7769734"/>
                </a:lnTo>
                <a:lnTo>
                  <a:pt x="0" y="77697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113" name="Google Shape;113;p15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1939036" y="2554434"/>
            <a:ext cx="3346217" cy="4713543"/>
            <a:chOff x="0" y="-57150"/>
            <a:chExt cx="881308" cy="1241427"/>
          </a:xfrm>
        </p:grpSpPr>
        <p:sp>
          <p:nvSpPr>
            <p:cNvPr id="116" name="Google Shape;116;p15"/>
            <p:cNvSpPr/>
            <p:nvPr/>
          </p:nvSpPr>
          <p:spPr>
            <a:xfrm>
              <a:off x="0" y="0"/>
              <a:ext cx="881308" cy="1184277"/>
            </a:xfrm>
            <a:custGeom>
              <a:avLst/>
              <a:gdLst/>
              <a:ahLst/>
              <a:cxnLst/>
              <a:rect l="l" t="t" r="r" b="b"/>
              <a:pathLst>
                <a:path w="881308" h="1184277" extrusionOk="0">
                  <a:moveTo>
                    <a:pt x="0" y="0"/>
                  </a:moveTo>
                  <a:lnTo>
                    <a:pt x="881308" y="0"/>
                  </a:lnTo>
                  <a:lnTo>
                    <a:pt x="881308" y="1184277"/>
                  </a:lnTo>
                  <a:lnTo>
                    <a:pt x="0" y="1184277"/>
                  </a:ln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7470892" y="2554434"/>
            <a:ext cx="3346217" cy="4713543"/>
            <a:chOff x="0" y="-57150"/>
            <a:chExt cx="881308" cy="1241427"/>
          </a:xfrm>
        </p:grpSpPr>
        <p:sp>
          <p:nvSpPr>
            <p:cNvPr id="119" name="Google Shape;119;p15"/>
            <p:cNvSpPr/>
            <p:nvPr/>
          </p:nvSpPr>
          <p:spPr>
            <a:xfrm>
              <a:off x="0" y="0"/>
              <a:ext cx="881308" cy="1184277"/>
            </a:xfrm>
            <a:custGeom>
              <a:avLst/>
              <a:gdLst/>
              <a:ahLst/>
              <a:cxnLst/>
              <a:rect l="l" t="t" r="r" b="b"/>
              <a:pathLst>
                <a:path w="881308" h="1184277" extrusionOk="0">
                  <a:moveTo>
                    <a:pt x="0" y="0"/>
                  </a:moveTo>
                  <a:lnTo>
                    <a:pt x="881308" y="0"/>
                  </a:lnTo>
                  <a:lnTo>
                    <a:pt x="881308" y="1184277"/>
                  </a:lnTo>
                  <a:lnTo>
                    <a:pt x="0" y="1184277"/>
                  </a:ln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3002747" y="2554434"/>
            <a:ext cx="3346217" cy="4713543"/>
            <a:chOff x="0" y="-57150"/>
            <a:chExt cx="881308" cy="1241427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0"/>
              <a:ext cx="881308" cy="1184277"/>
            </a:xfrm>
            <a:custGeom>
              <a:avLst/>
              <a:gdLst/>
              <a:ahLst/>
              <a:cxnLst/>
              <a:rect l="l" t="t" r="r" b="b"/>
              <a:pathLst>
                <a:path w="881308" h="1184277" extrusionOk="0">
                  <a:moveTo>
                    <a:pt x="0" y="0"/>
                  </a:moveTo>
                  <a:lnTo>
                    <a:pt x="881308" y="0"/>
                  </a:lnTo>
                  <a:lnTo>
                    <a:pt x="881308" y="1184277"/>
                  </a:lnTo>
                  <a:lnTo>
                    <a:pt x="0" y="1184277"/>
                  </a:ln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5"/>
          <p:cNvSpPr/>
          <p:nvPr/>
        </p:nvSpPr>
        <p:spPr>
          <a:xfrm>
            <a:off x="15704360" y="6354741"/>
            <a:ext cx="3123620" cy="1465262"/>
          </a:xfrm>
          <a:custGeom>
            <a:avLst/>
            <a:gdLst/>
            <a:ahLst/>
            <a:cxnLst/>
            <a:rect l="l" t="t" r="r" b="b"/>
            <a:pathLst>
              <a:path w="3123620" h="1465262" extrusionOk="0">
                <a:moveTo>
                  <a:pt x="0" y="0"/>
                </a:moveTo>
                <a:lnTo>
                  <a:pt x="3123621" y="0"/>
                </a:lnTo>
                <a:lnTo>
                  <a:pt x="3123621" y="1465262"/>
                </a:lnTo>
                <a:lnTo>
                  <a:pt x="0" y="1465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8" name="Google Shape;128;p15"/>
          <p:cNvSpPr/>
          <p:nvPr/>
        </p:nvSpPr>
        <p:spPr>
          <a:xfrm rot="-667232">
            <a:off x="490288" y="1927134"/>
            <a:ext cx="2012375" cy="1573311"/>
          </a:xfrm>
          <a:custGeom>
            <a:avLst/>
            <a:gdLst/>
            <a:ahLst/>
            <a:cxnLst/>
            <a:rect l="l" t="t" r="r" b="b"/>
            <a:pathLst>
              <a:path w="2012375" h="1573311" extrusionOk="0">
                <a:moveTo>
                  <a:pt x="0" y="0"/>
                </a:moveTo>
                <a:lnTo>
                  <a:pt x="2012375" y="0"/>
                </a:lnTo>
                <a:lnTo>
                  <a:pt x="2012375" y="1573311"/>
                </a:lnTo>
                <a:lnTo>
                  <a:pt x="0" y="1573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9" name="Google Shape;129;p15"/>
          <p:cNvSpPr txBox="1"/>
          <p:nvPr/>
        </p:nvSpPr>
        <p:spPr>
          <a:xfrm>
            <a:off x="3187265" y="944193"/>
            <a:ext cx="11913470" cy="193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8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Predictions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2112263" y="7497445"/>
            <a:ext cx="276402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F7933"/>
                </a:solidFill>
                <a:latin typeface="Rokkitt Black"/>
                <a:sym typeface="Rokkitt Black"/>
              </a:rPr>
              <a:t>IMDB</a:t>
            </a:r>
            <a:endParaRPr lang="en-US" sz="6000"/>
          </a:p>
        </p:txBody>
      </p:sp>
      <p:sp>
        <p:nvSpPr>
          <p:cNvPr id="131" name="Google Shape;131;p15"/>
          <p:cNvSpPr txBox="1"/>
          <p:nvPr/>
        </p:nvSpPr>
        <p:spPr>
          <a:xfrm>
            <a:off x="7008198" y="7500983"/>
            <a:ext cx="427160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BUDGET</a:t>
            </a:r>
            <a:endParaRPr lang="en-US" sz="6000"/>
          </a:p>
        </p:txBody>
      </p:sp>
      <p:sp>
        <p:nvSpPr>
          <p:cNvPr id="132" name="Google Shape;132;p15"/>
          <p:cNvSpPr txBox="1"/>
          <p:nvPr/>
        </p:nvSpPr>
        <p:spPr>
          <a:xfrm>
            <a:off x="11591819" y="7547466"/>
            <a:ext cx="61680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BOX OFFICE</a:t>
            </a:r>
            <a:endParaRPr lang="en-US" sz="600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CA584C76-10D1-BA43-E91A-FFD15C4A9616}"/>
              </a:ext>
            </a:extLst>
          </p:cNvPr>
          <p:cNvSpPr/>
          <p:nvPr/>
        </p:nvSpPr>
        <p:spPr>
          <a:xfrm>
            <a:off x="5529943" y="4601029"/>
            <a:ext cx="1478255" cy="1606651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D21B1E58-89B5-FBAE-6608-8513AD275E5B}"/>
              </a:ext>
            </a:extLst>
          </p:cNvPr>
          <p:cNvSpPr/>
          <p:nvPr/>
        </p:nvSpPr>
        <p:spPr>
          <a:xfrm>
            <a:off x="11144255" y="4601030"/>
            <a:ext cx="1574414" cy="1606650"/>
          </a:xfrm>
          <a:prstGeom prst="mathEqua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Google Shape;1086;p41">
            <a:extLst>
              <a:ext uri="{FF2B5EF4-FFF2-40B4-BE49-F238E27FC236}">
                <a16:creationId xmlns:a16="http://schemas.microsoft.com/office/drawing/2014/main" id="{CE2E9FFA-9BFE-B1F9-2E58-4CBB642E6E9E}"/>
              </a:ext>
            </a:extLst>
          </p:cNvPr>
          <p:cNvSpPr/>
          <p:nvPr/>
        </p:nvSpPr>
        <p:spPr>
          <a:xfrm>
            <a:off x="2884353" y="3594224"/>
            <a:ext cx="1344832" cy="2840337"/>
          </a:xfrm>
          <a:custGeom>
            <a:avLst/>
            <a:gdLst/>
            <a:ahLst/>
            <a:cxnLst/>
            <a:rect l="l" t="t" r="r" b="b"/>
            <a:pathLst>
              <a:path w="567893" h="1494454" extrusionOk="0">
                <a:moveTo>
                  <a:pt x="0" y="0"/>
                </a:moveTo>
                <a:lnTo>
                  <a:pt x="567893" y="0"/>
                </a:lnTo>
                <a:lnTo>
                  <a:pt x="567893" y="1494454"/>
                </a:lnTo>
                <a:lnTo>
                  <a:pt x="0" y="14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Google Shape;1090;p41">
            <a:extLst>
              <a:ext uri="{FF2B5EF4-FFF2-40B4-BE49-F238E27FC236}">
                <a16:creationId xmlns:a16="http://schemas.microsoft.com/office/drawing/2014/main" id="{ADC7E72A-B143-44A8-0D76-EDFF5252599C}"/>
              </a:ext>
            </a:extLst>
          </p:cNvPr>
          <p:cNvSpPr/>
          <p:nvPr/>
        </p:nvSpPr>
        <p:spPr>
          <a:xfrm>
            <a:off x="8307570" y="4272788"/>
            <a:ext cx="1743866" cy="1765246"/>
          </a:xfrm>
          <a:custGeom>
            <a:avLst/>
            <a:gdLst/>
            <a:ahLst/>
            <a:cxnLst/>
            <a:rect l="l" t="t" r="r" b="b"/>
            <a:pathLst>
              <a:path w="1005919" h="1063953" extrusionOk="0">
                <a:moveTo>
                  <a:pt x="0" y="0"/>
                </a:moveTo>
                <a:lnTo>
                  <a:pt x="1005919" y="0"/>
                </a:lnTo>
                <a:lnTo>
                  <a:pt x="1005919" y="1063953"/>
                </a:lnTo>
                <a:lnTo>
                  <a:pt x="0" y="10639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Google Shape;1072;p41">
            <a:extLst>
              <a:ext uri="{FF2B5EF4-FFF2-40B4-BE49-F238E27FC236}">
                <a16:creationId xmlns:a16="http://schemas.microsoft.com/office/drawing/2014/main" id="{F196D3DC-1187-93BF-DE0E-252B588F5FD2}"/>
              </a:ext>
            </a:extLst>
          </p:cNvPr>
          <p:cNvSpPr/>
          <p:nvPr/>
        </p:nvSpPr>
        <p:spPr>
          <a:xfrm>
            <a:off x="13765062" y="4011604"/>
            <a:ext cx="1778394" cy="2422957"/>
          </a:xfrm>
          <a:custGeom>
            <a:avLst/>
            <a:gdLst/>
            <a:ahLst/>
            <a:cxnLst/>
            <a:rect l="l" t="t" r="r" b="b"/>
            <a:pathLst>
              <a:path w="1038205" h="1483150" extrusionOk="0">
                <a:moveTo>
                  <a:pt x="0" y="0"/>
                </a:moveTo>
                <a:lnTo>
                  <a:pt x="1038205" y="0"/>
                </a:lnTo>
                <a:lnTo>
                  <a:pt x="1038205" y="1483150"/>
                </a:lnTo>
                <a:lnTo>
                  <a:pt x="0" y="14831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EB3CF6CE24C2459FA59066BA505A7A" ma:contentTypeVersion="16" ma:contentTypeDescription="Create a new document." ma:contentTypeScope="" ma:versionID="6ea317426f91e3475770dd6a0095e3ca">
  <xsd:schema xmlns:xsd="http://www.w3.org/2001/XMLSchema" xmlns:xs="http://www.w3.org/2001/XMLSchema" xmlns:p="http://schemas.microsoft.com/office/2006/metadata/properties" xmlns:ns3="f8bf788b-cb3e-4254-b043-d762d5968770" xmlns:ns4="72a2496f-ba2d-47d6-afc4-caa91cca4f2b" targetNamespace="http://schemas.microsoft.com/office/2006/metadata/properties" ma:root="true" ma:fieldsID="c7a3a5c6adab1a32ca774db844bbfc4e" ns3:_="" ns4:_="">
    <xsd:import namespace="f8bf788b-cb3e-4254-b043-d762d5968770"/>
    <xsd:import namespace="72a2496f-ba2d-47d6-afc4-caa91cca4f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f788b-cb3e-4254-b043-d762d59687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2496f-ba2d-47d6-afc4-caa91cca4f2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8bf788b-cb3e-4254-b043-d762d5968770" xsi:nil="true"/>
  </documentManagement>
</p:properties>
</file>

<file path=customXml/itemProps1.xml><?xml version="1.0" encoding="utf-8"?>
<ds:datastoreItem xmlns:ds="http://schemas.openxmlformats.org/officeDocument/2006/customXml" ds:itemID="{1A7626D8-2033-4FDF-B280-F891FD6D8282}">
  <ds:schemaRefs>
    <ds:schemaRef ds:uri="72a2496f-ba2d-47d6-afc4-caa91cca4f2b"/>
    <ds:schemaRef ds:uri="f8bf788b-cb3e-4254-b043-d762d59687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8B4B77-40DA-44A0-AA53-781864187E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F89622-36CA-4724-8DFE-2B1C6D99FC9D}">
  <ds:schemaRefs>
    <ds:schemaRef ds:uri="72a2496f-ba2d-47d6-afc4-caa91cca4f2b"/>
    <ds:schemaRef ds:uri="f8bf788b-cb3e-4254-b043-d762d59687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modified xsi:type="dcterms:W3CDTF">2023-12-14T02:48:06Z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0x0101003FEB3CF6CE24C2459FA59066BA505A7A</vt:lpwstr>
  </property>
</Properties>
</file>