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1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1.png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e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алгоритмов управления рулевой рейкой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беспилотного транспортного средства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4" y="4212710"/>
            <a:ext cx="6760226" cy="832965"/>
          </a:xfrm>
        </p:spPr>
        <p:txBody>
          <a:bodyPr/>
          <a:lstStyle/>
          <a:p>
            <a:r>
              <a:rPr lang="ru-RU" dirty="0"/>
              <a:t>УИРС, </a:t>
            </a:r>
            <a:r>
              <a:rPr lang="ru-RU" dirty="0" smtClean="0"/>
              <a:t>8 </a:t>
            </a:r>
            <a:r>
              <a:rPr lang="ru-RU" dirty="0"/>
              <a:t>семестр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22.12.2023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6596570" cy="808038"/>
          </a:xfrm>
        </p:spPr>
        <p:txBody>
          <a:bodyPr>
            <a:normAutofit fontScale="92500"/>
          </a:bodyPr>
          <a:lstStyle/>
          <a:p>
            <a:r>
              <a:rPr lang="ru-RU" dirty="0"/>
              <a:t>Студент группы 8Е02, </a:t>
            </a:r>
            <a:r>
              <a:rPr lang="ru-RU" dirty="0" smtClean="0"/>
              <a:t>Сокуров Р.Е.</a:t>
            </a:r>
          </a:p>
          <a:p>
            <a:r>
              <a:rPr lang="ru-RU" dirty="0" smtClean="0"/>
              <a:t>Научный руководитель доцент ОАР, к.т.н. </a:t>
            </a:r>
            <a:r>
              <a:rPr lang="ru-RU" dirty="0" err="1" smtClean="0"/>
              <a:t>Ланграф</a:t>
            </a:r>
            <a:r>
              <a:rPr lang="ru-RU" dirty="0" smtClean="0"/>
              <a:t> С.В.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Оптимизация контура управления положением с учетом накладываемых ограничений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83727" y="3051809"/>
            <a:ext cx="5940425" cy="78867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08" y="3840479"/>
            <a:ext cx="3659784" cy="274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32" y="4013464"/>
            <a:ext cx="3198216" cy="23972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13954"/>
              </p:ext>
            </p:extLst>
          </p:nvPr>
        </p:nvGraphicFramePr>
        <p:xfrm>
          <a:off x="9617710" y="3383279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1536480" imgH="457200" progId="Equation.DSMT4">
                  <p:embed/>
                </p:oleObj>
              </mc:Choice>
              <mc:Fallback>
                <p:oleObj name="Equation" r:id="rId6" imgW="153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17710" y="3383279"/>
                        <a:ext cx="1536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94" y="3896094"/>
            <a:ext cx="3810806" cy="2514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2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Оптимизация контура управления положением с учетом накладываемых ограничений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" y="3110157"/>
            <a:ext cx="4084322" cy="269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31" y="3185159"/>
            <a:ext cx="3856738" cy="254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69" y="3260161"/>
            <a:ext cx="3629670" cy="2395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7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алгоритмов управления рулевой рейкой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беспилотного транспортного средства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4" y="4212710"/>
            <a:ext cx="6760226" cy="832965"/>
          </a:xfrm>
        </p:spPr>
        <p:txBody>
          <a:bodyPr/>
          <a:lstStyle/>
          <a:p>
            <a:r>
              <a:rPr lang="ru-RU" dirty="0"/>
              <a:t>УИРС, </a:t>
            </a:r>
            <a:r>
              <a:rPr lang="ru-RU" dirty="0" smtClean="0"/>
              <a:t>8 </a:t>
            </a:r>
            <a:r>
              <a:rPr lang="ru-RU" dirty="0"/>
              <a:t>семестр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26.04.2023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6596570" cy="808038"/>
          </a:xfrm>
        </p:spPr>
        <p:txBody>
          <a:bodyPr>
            <a:normAutofit fontScale="92500"/>
          </a:bodyPr>
          <a:lstStyle/>
          <a:p>
            <a:r>
              <a:rPr lang="ru-RU" dirty="0"/>
              <a:t>Студент группы 8Е02, </a:t>
            </a:r>
            <a:r>
              <a:rPr lang="ru-RU" dirty="0" smtClean="0"/>
              <a:t>Сокуров Р.Е.</a:t>
            </a:r>
          </a:p>
          <a:p>
            <a:r>
              <a:rPr lang="ru-RU" dirty="0" smtClean="0"/>
              <a:t>Научный руководитель доцент ОАР, к.т.н. </a:t>
            </a:r>
            <a:r>
              <a:rPr lang="ru-RU" dirty="0" err="1" smtClean="0"/>
              <a:t>Ланграф</a:t>
            </a:r>
            <a:r>
              <a:rPr lang="ru-RU" dirty="0" smtClean="0"/>
              <a:t> С.В.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7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ru-RU" dirty="0"/>
              <a:t>Исследование и анализ кинематической схемы электропривода рулевой </a:t>
            </a:r>
            <a:r>
              <a:rPr lang="ru-RU" dirty="0" smtClean="0"/>
              <a:t>рейки</a:t>
            </a:r>
            <a:r>
              <a:rPr lang="en-US" smtClean="0"/>
              <a:t>;</a:t>
            </a:r>
            <a:endParaRPr lang="ru-RU" dirty="0"/>
          </a:p>
          <a:p>
            <a:pPr lvl="0"/>
            <a:r>
              <a:rPr lang="ru-RU" dirty="0"/>
              <a:t>Разработка и оптимизация контура положения при отсутствии </a:t>
            </a:r>
            <a:r>
              <a:rPr lang="ru-RU" dirty="0" smtClean="0"/>
              <a:t>ограничений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/>
              <a:t>Оптимизация контура управления током с учетом накладываемых </a:t>
            </a:r>
            <a:r>
              <a:rPr lang="ru-RU" dirty="0" smtClean="0"/>
              <a:t>ограничений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/>
              <a:t>Оптимизация контура управления скоростью с учетом накладываемых ограничений;</a:t>
            </a:r>
          </a:p>
          <a:p>
            <a:pPr lvl="0"/>
            <a:r>
              <a:rPr lang="ru-RU" dirty="0"/>
              <a:t>Оптимизация контура управления положением с учетом накладываемых </a:t>
            </a:r>
            <a:r>
              <a:rPr lang="ru-RU" dirty="0" smtClean="0"/>
              <a:t>ограничений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0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55415B2-3F77-0ABA-7546-3C73A603F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DDDA000-0A64-4CB1-DBF9-B7605D5A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Исследование и анализ кинематической схемы электропривода рулевой рейки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 descr="C:\Users\Ruslan\Downloads\photo_5260493764416362252_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35" y="3448095"/>
            <a:ext cx="1752586" cy="233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Ruslan\Downloads\photo_5258419041809333610_y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08" y="3420834"/>
            <a:ext cx="1818072" cy="24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829378" y="3001734"/>
            <a:ext cx="2111084" cy="326136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62" y="2987550"/>
            <a:ext cx="1337598" cy="138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C:\Users\Ruslan\Downloads\photo_5260493764416362247_y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5385" r="23233"/>
          <a:stretch/>
        </p:blipFill>
        <p:spPr bwMode="auto">
          <a:xfrm>
            <a:off x="5975911" y="4609008"/>
            <a:ext cx="1204100" cy="167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23811"/>
              </p:ext>
            </p:extLst>
          </p:nvPr>
        </p:nvGraphicFramePr>
        <p:xfrm>
          <a:off x="1546225" y="6151563"/>
          <a:ext cx="2311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8" imgW="2311200" imgH="266400" progId="Equation.DSMT4">
                  <p:embed/>
                </p:oleObj>
              </mc:Choice>
              <mc:Fallback>
                <p:oleObj name="Equation" r:id="rId8" imgW="2311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6225" y="6151563"/>
                        <a:ext cx="2311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 оптимизация контура положения при отсутствии ограничений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2586" y="3093720"/>
            <a:ext cx="5940425" cy="1676400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65803"/>
              </p:ext>
            </p:extLst>
          </p:nvPr>
        </p:nvGraphicFramePr>
        <p:xfrm>
          <a:off x="6391591" y="269748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761760" imgH="482400" progId="Equation.DSMT4">
                  <p:embed/>
                </p:oleObj>
              </mc:Choice>
              <mc:Fallback>
                <p:oleObj name="Equation" r:id="rId4" imgW="761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1591" y="2697480"/>
                        <a:ext cx="762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700493"/>
              </p:ext>
            </p:extLst>
          </p:nvPr>
        </p:nvGraphicFramePr>
        <p:xfrm>
          <a:off x="6236970" y="3459480"/>
          <a:ext cx="217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2172042" imgH="542899" progId="Equation.DSMT4">
                  <p:embed/>
                </p:oleObj>
              </mc:Choice>
              <mc:Fallback>
                <p:oleObj name="Equation" r:id="rId6" imgW="2172042" imgH="54289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6970" y="3459480"/>
                        <a:ext cx="2171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77455"/>
              </p:ext>
            </p:extLst>
          </p:nvPr>
        </p:nvGraphicFramePr>
        <p:xfrm>
          <a:off x="8681085" y="3443605"/>
          <a:ext cx="1581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8" imgW="1581238" imgH="485657" progId="Equation.DSMT4">
                  <p:embed/>
                </p:oleObj>
              </mc:Choice>
              <mc:Fallback>
                <p:oleObj name="Equation" r:id="rId8" imgW="1581238" imgH="4856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1085" y="3443605"/>
                        <a:ext cx="15811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19580"/>
              </p:ext>
            </p:extLst>
          </p:nvPr>
        </p:nvGraphicFramePr>
        <p:xfrm>
          <a:off x="6131243" y="4107180"/>
          <a:ext cx="5324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0" imgW="5324797" imgH="533539" progId="Equation.DSMT4">
                  <p:embed/>
                </p:oleObj>
              </mc:Choice>
              <mc:Fallback>
                <p:oleObj name="Equation" r:id="rId10" imgW="5324797" imgH="5335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31243" y="4107180"/>
                        <a:ext cx="53244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0181"/>
              </p:ext>
            </p:extLst>
          </p:nvPr>
        </p:nvGraphicFramePr>
        <p:xfrm>
          <a:off x="500698" y="4877118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2" imgW="1041120" imgH="317160" progId="Equation.DSMT4">
                  <p:embed/>
                </p:oleObj>
              </mc:Choice>
              <mc:Fallback>
                <p:oleObj name="Equation" r:id="rId12" imgW="1041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0698" y="4877118"/>
                        <a:ext cx="1041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275"/>
              </p:ext>
            </p:extLst>
          </p:nvPr>
        </p:nvGraphicFramePr>
        <p:xfrm>
          <a:off x="1673225" y="4892358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4" imgW="1041120" imgH="317160" progId="Equation.DSMT4">
                  <p:embed/>
                </p:oleObj>
              </mc:Choice>
              <mc:Fallback>
                <p:oleObj name="Equation" r:id="rId14" imgW="1041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73225" y="4892358"/>
                        <a:ext cx="1041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07108"/>
              </p:ext>
            </p:extLst>
          </p:nvPr>
        </p:nvGraphicFramePr>
        <p:xfrm>
          <a:off x="382586" y="5253355"/>
          <a:ext cx="3324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6" imgW="3324488" imgH="523819" progId="Equation.DSMT4">
                  <p:embed/>
                </p:oleObj>
              </mc:Choice>
              <mc:Fallback>
                <p:oleObj name="Equation" r:id="rId16" imgW="3324488" imgH="5238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2586" y="5253355"/>
                        <a:ext cx="33242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43434"/>
              </p:ext>
            </p:extLst>
          </p:nvPr>
        </p:nvGraphicFramePr>
        <p:xfrm>
          <a:off x="4117658" y="5188585"/>
          <a:ext cx="2676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8" imgW="2676800" imgH="561980" progId="Equation.DSMT4">
                  <p:embed/>
                </p:oleObj>
              </mc:Choice>
              <mc:Fallback>
                <p:oleObj name="Equation" r:id="rId18" imgW="2676800" imgH="5619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7658" y="5188585"/>
                        <a:ext cx="26765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0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 оптимизация контура положения при отсутствии ограничений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64715"/>
              </p:ext>
            </p:extLst>
          </p:nvPr>
        </p:nvGraphicFramePr>
        <p:xfrm>
          <a:off x="642938" y="3178810"/>
          <a:ext cx="38957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3895851" imgH="2600373" progId="Equation.DSMT4">
                  <p:embed/>
                </p:oleObj>
              </mc:Choice>
              <mc:Fallback>
                <p:oleObj name="Equation" r:id="rId3" imgW="3895851" imgH="260037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3178810"/>
                        <a:ext cx="389572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5160327" y="3559810"/>
            <a:ext cx="5940425" cy="14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 оптимизация контура положения при отсутствии ограничений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04" y="3209127"/>
            <a:ext cx="3769996" cy="282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36" y="3209127"/>
            <a:ext cx="3880484" cy="2908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 оптимизация контура положения при отсутствии ограничений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48889"/>
            <a:ext cx="3749040" cy="281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4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контура управления током с учетом накладываемых ограничений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9727" y="3905250"/>
            <a:ext cx="5940425" cy="168402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60" y="3365872"/>
            <a:ext cx="4434840" cy="2671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9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Оптимизация контура управления скоростью с учетом накладываемых ограничений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24" y="3133725"/>
            <a:ext cx="5940425" cy="87249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" y="4006215"/>
            <a:ext cx="3598788" cy="269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12" y="4006215"/>
            <a:ext cx="3571877" cy="258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89" y="4006214"/>
            <a:ext cx="3518611" cy="2487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8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188</Words>
  <Application>Microsoft Office PowerPoint</Application>
  <PresentationFormat>Произвольный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Equation</vt:lpstr>
      <vt:lpstr>Разработка алгоритмов управления рулевой рейкой беспилотного транспортного средства</vt:lpstr>
      <vt:lpstr>задачи</vt:lpstr>
      <vt:lpstr>Исследование и анализ кинематической схемы электропривода рулевой рейки </vt:lpstr>
      <vt:lpstr>Разработка и оптимизация контура положения при отсутствии ограничений</vt:lpstr>
      <vt:lpstr>Разработка и оптимизация контура положения при отсутствии ограничений</vt:lpstr>
      <vt:lpstr>Разработка и оптимизация контура положения при отсутствии ограничений</vt:lpstr>
      <vt:lpstr>Разработка и оптимизация контура положения при отсутствии ограничений</vt:lpstr>
      <vt:lpstr>Оптимизация контура управления током с учетом накладываемых ограничений</vt:lpstr>
      <vt:lpstr>Оптимизация контура управления скоростью с учетом накладываемых ограничений</vt:lpstr>
      <vt:lpstr>Оптимизация контура управления положением с учетом накладываемых ограничений</vt:lpstr>
      <vt:lpstr>Оптимизация контура управления положением с учетом накладываемых ограничений</vt:lpstr>
      <vt:lpstr>Разработка алгоритмов управления рулевой рейкой беспилотного транспортного средства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Ruslan</cp:lastModifiedBy>
  <cp:revision>18</cp:revision>
  <cp:lastPrinted>2021-08-02T01:21:27Z</cp:lastPrinted>
  <dcterms:created xsi:type="dcterms:W3CDTF">2022-10-31T07:21:57Z</dcterms:created>
  <dcterms:modified xsi:type="dcterms:W3CDTF">2024-04-26T03:23:39Z</dcterms:modified>
</cp:coreProperties>
</file>