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1404517"/>
            <a:ext cx="11397081" cy="471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706" y="397459"/>
            <a:ext cx="11397080" cy="92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06" y="1536192"/>
            <a:ext cx="11397081" cy="455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are trying to determine which counties in </a:t>
            </a:r>
            <a:r>
              <a:rPr b="1"/>
              <a:t>California</a:t>
            </a:r>
            <a:r>
              <a:rPr/>
              <a:t> have comparatively more access or less access to hospital care.</a:t>
            </a:r>
          </a:p>
          <a:p>
            <a:pPr lvl="0" marL="0" indent="0">
              <a:buNone/>
            </a:pPr>
            <a:r>
              <a:rPr/>
              <a:t>A </a:t>
            </a:r>
            <a:r>
              <a:rPr b="1"/>
              <a:t>statistical model using data from across the country</a:t>
            </a:r>
            <a:r>
              <a:rPr/>
              <a:t> is used to identify those counties that have more or less than the model expects the specific county to have.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Map</a:t>
            </a:r>
          </a:p>
        </p:txBody>
      </p:sp>
      <p:pic>
        <p:nvPicPr>
          <p:cNvPr descr="access-to-care-rmarkdow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397000"/>
            <a:ext cx="78359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Counties with above or below the number of hostpitals expected.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58 x 5
##    County       Population Hospitals Expected `Model Result`
##    &lt;chr&gt;        &lt;chr&gt;          &lt;dbl&gt;    &lt;dbl&gt; &lt;chr&gt;         
##  1 Alameda      2M                13       11 Acceptable    
##  2 Alpine       1K                 0        1 Acceptable    
##  3 Amador       37K                1        1 Acceptable    
##  4 Butte        225K               4        2 Acceptable    
##  5 Calaveras    45K                1        1 Acceptable    
##  6 Colusa       21K                0        1 Acceptable    
##  7 Contra Costa 1M                 0        8 Under         
##  8 Del Norte    27K                1        1 Acceptable    
##  9 El Dorado    184K               2        2 Acceptable    
## 10 Fresno       975K               7        7 Acceptable    
## # … with 48 more rows</a:t>
            </a:r>
          </a:p>
        </p:txBody>
      </p:sp>
    </p:spTree>
  </p:cSld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5F86057E-C8CD-4238-9033-46259ACF885B}" vid="{125417F0-5F79-4558-AFC6-B118DCC606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</dc:title>
  <dc:creator/>
  <cp:keywords/>
  <dcterms:created xsi:type="dcterms:W3CDTF">2019-12-12T15:16:18Z</dcterms:created>
  <dcterms:modified xsi:type="dcterms:W3CDTF">2019-12-12T15:16:18Z</dcterms:modified>
</cp:coreProperties>
</file>