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4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2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3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AB4180-BC29-450C-85BC-984099F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06" y="1404517"/>
            <a:ext cx="11397081" cy="4710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" indent="0">
              <a:buNone/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5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35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5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9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9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0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6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1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706" y="397459"/>
            <a:ext cx="11397080" cy="922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706" y="1536192"/>
            <a:ext cx="11397081" cy="455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2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94" r:id="rId2"/>
    <p:sldLayoutId id="2147484195" r:id="rId3"/>
    <p:sldLayoutId id="2147484196" r:id="rId4"/>
    <p:sldLayoutId id="2147484197" r:id="rId5"/>
    <p:sldLayoutId id="2147484198" r:id="rId6"/>
    <p:sldLayoutId id="2147484199" r:id="rId7"/>
    <p:sldLayoutId id="2147484200" r:id="rId8"/>
    <p:sldLayoutId id="2147484201" r:id="rId9"/>
    <p:sldLayoutId id="2147484202" r:id="rId10"/>
    <p:sldLayoutId id="21474842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California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AB4180-BC29-450C-85BC-984099FB6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are trying to determine which counties in </a:t>
            </a:r>
            <a:r>
              <a:rPr b="1"/>
              <a:t>California</a:t>
            </a:r>
            <a:r>
              <a:rPr/>
              <a:t> have comparatively more access or less access to hospital care.</a:t>
            </a:r>
          </a:p>
          <a:p>
            <a:pPr lvl="0" marL="0" indent="0">
              <a:buNone/>
            </a:pPr>
            <a:r>
              <a:rPr/>
              <a:t>A </a:t>
            </a:r>
            <a:r>
              <a:rPr b="1"/>
              <a:t>statistical model using data from across the country</a:t>
            </a:r>
            <a:r>
              <a:rPr/>
              <a:t> is used to identify those counties that have more or less than the model expects the specific county to have.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County</a:t>
            </a:r>
            <a:r>
              <a:rPr/>
              <a:t> </a:t>
            </a:r>
            <a:r>
              <a:rPr/>
              <a:t>Map</a:t>
            </a:r>
          </a:p>
        </p:txBody>
      </p:sp>
      <p:pic>
        <p:nvPicPr>
          <p:cNvPr descr="access-to-care-rmarkdown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397000"/>
            <a:ext cx="7835900" cy="469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County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AB4180-BC29-450C-85BC-984099FB6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Counties with above or below the number of hostpitals expected. </a:t>
            </a:r>
          </a:p>
        </p:txBody>
      </p:sp>
    </p:spTree>
  </p:cSld>
</p:sld>
</file>

<file path=ppt/theme/theme1.xml><?xml version="1.0" encoding="utf-8"?>
<a:theme xmlns:a="http://schemas.openxmlformats.org/drawingml/2006/main" name="Bas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5F86057E-C8CD-4238-9033-46259ACF885B}" vid="{125417F0-5F79-4558-AFC6-B118DCC606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Corbel</vt:lpstr>
      <vt:lpstr>Basis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to Care</dc:title>
  <dc:creator/>
  <cp:keywords/>
  <dcterms:created xsi:type="dcterms:W3CDTF">2019-12-04T18:19:27Z</dcterms:created>
  <dcterms:modified xsi:type="dcterms:W3CDTF">2019-12-04T18:19:27Z</dcterms:modified>
</cp:coreProperties>
</file>