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RStudio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hospitals</a:t>
            </a:r>
          </a:p>
        </p:txBody>
      </p:sp>
      <p:pic>
        <p:nvPicPr>
          <p:cNvPr descr="access-to-car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600200"/>
            <a:ext cx="5816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hospitals ~ population, data = hospital_sample)
## 
## Coefficients:
## (Intercept)   population  
##   7.027e-01    7.907e-06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access-to-car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600200"/>
            <a:ext cx="5816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Care</dc:title>
  <dc:creator>RStudio</dc:creator>
  <cp:keywords/>
  <dcterms:created xsi:type="dcterms:W3CDTF">2019-03-30T23:56:58Z</dcterms:created>
  <dcterms:modified xsi:type="dcterms:W3CDTF">2019-03-30T23:56:58Z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