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2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06" y="1404517"/>
            <a:ext cx="11397081" cy="471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5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706" y="397459"/>
            <a:ext cx="11397080" cy="92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706" y="1536192"/>
            <a:ext cx="11397081" cy="455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California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are trying to determine which counties in </a:t>
            </a:r>
            <a:r>
              <a:rPr b="1"/>
              <a:t>California</a:t>
            </a:r>
            <a:r>
              <a:rPr/>
              <a:t> have comparatively more access or less access to hospital care.</a:t>
            </a:r>
          </a:p>
          <a:p>
            <a:pPr lvl="0" marL="0" indent="0">
              <a:buNone/>
            </a:pPr>
            <a:r>
              <a:rPr/>
              <a:t>A </a:t>
            </a:r>
            <a:r>
              <a:rPr b="1"/>
              <a:t>statistical model using data from across the country</a:t>
            </a:r>
            <a:r>
              <a:rPr/>
              <a:t> is used to identify those counties that have more or less than the model expects the specific county to have.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County</a:t>
            </a:r>
            <a:r>
              <a:rPr/>
              <a:t> </a:t>
            </a:r>
            <a:r>
              <a:rPr/>
              <a:t>Map</a:t>
            </a:r>
          </a:p>
        </p:txBody>
      </p:sp>
      <p:pic>
        <p:nvPicPr>
          <p:cNvPr descr="access-to-care-rmarkdow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397000"/>
            <a:ext cx="7835900" cy="469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Counties with above or below the number of hostpitals expected.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5
##   County      Population Hospitals Expected `Model Result`
##   &lt;chr&gt;       &lt;chr&gt;          &lt;dbl&gt;    &lt;dbl&gt; &lt;chr&gt;         
## 1 Riverside   2M                16       19 Under         
## 2 Sacramento  2M                 9       13 Under         
## 3 San Diego   3M                16       27 Under         
## 4 Santa Clara 2M                10       16 Under</a:t>
            </a:r>
          </a:p>
        </p:txBody>
      </p:sp>
    </p:spTree>
  </p:cSld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3B6CAB17-4B08-403B-9859-FC994D5A8591}" vid="{D2244095-063B-4B7C-AF4E-FFB80AE2CA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Care by State</dc:title>
  <dc:creator/>
  <cp:keywords/>
  <dcterms:created xsi:type="dcterms:W3CDTF">2019-03-31T20:46:34Z</dcterms:created>
  <dcterms:modified xsi:type="dcterms:W3CDTF">2019-03-31T20:46:34Z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</Properties>
</file>