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1404517"/>
            <a:ext cx="11397081" cy="471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706" y="397459"/>
            <a:ext cx="11397080" cy="92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06" y="1536192"/>
            <a:ext cx="11397081" cy="455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RStudio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hospitals</a:t>
            </a:r>
          </a:p>
        </p:txBody>
      </p:sp>
      <p:pic>
        <p:nvPicPr>
          <p:cNvPr descr="access-to-car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397000"/>
            <a:ext cx="93980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[1] "lm(formula = hospitals ~ population, data = hospital_sample)"  
##  [2] "Residuals:"                                                    
##  [3] "     Min       1Q   Median       3Q      Max "                 
##  [4] "-10.7909  -0.7106   0.0908   0.2498   8.3805 "                 
##  [5] "Coefficients:"                                                 
##  [6] "             Estimate Std. Error t value Pr(&gt;|t|)    "         
##  [7] "(Intercept) 7.027e-01  3.942e-02   17.83   &lt;2e-16 ***"         
##  [8] "population  7.907e-06  1.182e-07   66.90   &lt;2e-16 ***"         
##  [9] "---"                                                           
## [10] "Signif. codes:  0 '***' 0.001 '**' 0.01 '*' 0.05 '.' 0.1 ' ' 1"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access-to-car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397000"/>
            <a:ext cx="93980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B6CAB17-4B08-403B-9859-FC994D5A8591}" vid="{D2244095-063B-4B7C-AF4E-FFB80AE2CA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</dc:title>
  <dc:creator>RStudio</dc:creator>
  <cp:keywords/>
  <dcterms:created xsi:type="dcterms:W3CDTF">2019-03-31T16:24:45Z</dcterms:created>
  <dcterms:modified xsi:type="dcterms:W3CDTF">2019-03-31T16:24:45Z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