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419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9"/>
    <p:restoredTop sz="94660"/>
  </p:normalViewPr>
  <p:slideViewPr>
    <p:cSldViewPr snapToGrid="0">
      <p:cViewPr varScale="1">
        <p:scale>
          <a:sx d="100" n="67"/>
          <a:sy d="100" n="67"/>
        </p:scale>
        <p:origin x="452" y="48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54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2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3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0AB4180-BC29-450C-85BC-984099FB6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706" y="1404517"/>
            <a:ext cx="11397081" cy="4710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" indent="0">
              <a:buNone/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5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35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5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9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9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0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6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1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706" y="397459"/>
            <a:ext cx="11397080" cy="922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706" y="1536192"/>
            <a:ext cx="11397081" cy="4559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2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3" r:id="rId1"/>
    <p:sldLayoutId id="2147484194" r:id="rId2"/>
    <p:sldLayoutId id="2147484195" r:id="rId3"/>
    <p:sldLayoutId id="2147484196" r:id="rId4"/>
    <p:sldLayoutId id="2147484197" r:id="rId5"/>
    <p:sldLayoutId id="2147484198" r:id="rId6"/>
    <p:sldLayoutId id="2147484199" r:id="rId7"/>
    <p:sldLayoutId id="2147484200" r:id="rId8"/>
    <p:sldLayoutId id="2147484201" r:id="rId9"/>
    <p:sldLayoutId id="2147484202" r:id="rId10"/>
    <p:sldLayoutId id="21474842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/>
          <a:lstStyle/>
          <a:p>
            <a:pPr lvl="0" marL="0" indent="0">
              <a:buNone/>
            </a:pP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709530" y="3869634"/>
            <a:ext cx="8767860" cy="1388165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California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0AB4180-BC29-450C-85BC-984099FB6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are trying to determine which counties in </a:t>
            </a:r>
            <a:r>
              <a:rPr b="1"/>
              <a:t>California</a:t>
            </a:r>
            <a:r>
              <a:rPr/>
              <a:t> have comparatively more access or less access to hospital care.</a:t>
            </a:r>
          </a:p>
          <a:p>
            <a:pPr lvl="0" marL="0" indent="0">
              <a:buNone/>
            </a:pPr>
            <a:r>
              <a:rPr/>
              <a:t>A </a:t>
            </a:r>
            <a:r>
              <a:rPr b="1"/>
              <a:t>statistical model using data from across the country</a:t>
            </a:r>
            <a:r>
              <a:rPr/>
              <a:t> is used to identify those counties that have more or less than the model expects the specific county to have.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County</a:t>
            </a:r>
            <a:r>
              <a:rPr/>
              <a:t> </a:t>
            </a:r>
            <a:r>
              <a:rPr/>
              <a:t>Map</a:t>
            </a:r>
          </a:p>
        </p:txBody>
      </p:sp>
      <p:pic>
        <p:nvPicPr>
          <p:cNvPr descr="access-to-care-rmarkdown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59000" y="1397000"/>
            <a:ext cx="7835900" cy="469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Bas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5F86057E-C8CD-4238-9033-46259ACF885B}" vid="{125417F0-5F79-4558-AFC6-B118DCC606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Corbel</vt:lpstr>
      <vt:lpstr>Basis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to Care</dc:title>
  <dc:creator/>
  <cp:keywords/>
  <dcterms:created xsi:type="dcterms:W3CDTF">2021-08-25T20:39:09Z</dcterms:created>
  <dcterms:modified xsi:type="dcterms:W3CDTF">2021-08-25T20:39:09Z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resource_files">
    <vt:lpwstr/>
  </property>
</Properties>
</file>