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22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2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5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4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0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16</cp:revision>
  <dcterms:created xsi:type="dcterms:W3CDTF">2017-04-12T06:43:19Z</dcterms:created>
  <dcterms:modified xsi:type="dcterms:W3CDTF">2018-10-12T01:52:26Z</dcterms:modified>
</cp:coreProperties>
</file>