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4" roundtripDataSignature="AMtx7mjBgEs6Pd7K2MSJctRhRiyD0uTS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slide" Target="slides/slide82.xml"/><Relationship Id="rId43" Type="http://schemas.openxmlformats.org/officeDocument/2006/relationships/slide" Target="slides/slide37.xml"/><Relationship Id="rId87" Type="http://schemas.openxmlformats.org/officeDocument/2006/relationships/slide" Target="slides/slide8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94" Type="http://customschemas.google.com/relationships/presentationmetadata" Target="metadata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zh-TW" sz="12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MingLiu"/>
              <a:ea typeface="MingLiu"/>
              <a:cs typeface="MingLiu"/>
              <a:sym typeface="MingLiu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每月第三主日請使用</a:t>
            </a:r>
            <a:r>
              <a:rPr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《尼西亞信經》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每月第一/五主日為敬拜/特別主日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可先移除投影片章節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zh-TW"/>
              <a:t>復和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zh-TW"/>
              <a:t>經課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zh-TW"/>
              <a:t>認信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zh-TW"/>
              <a:t>互表和睦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zh-TW"/>
              <a:t>聖餐禱文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zh-TW"/>
              <a:t>差遣詩歌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7725c60a1_0_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37725c60a1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7725c60a1_0_1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37725c60a1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7725c60a1_0_1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37725c60a1_0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7725c60a1_0_1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37725c60a1_0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7725c60a1_0_1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37725c60a1_0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7725c60a1_0_2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37725c60a1_0_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7725c60a1_0_2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137725c60a1_0_2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37725c60a1_0_2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137725c60a1_0_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7725c60a1_0_2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137725c60a1_0_2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7725c60a1_0_2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137725c60a1_0_2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7725c60a1_0_2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137725c60a1_0_2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7725c60a1_0_2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137725c60a1_0_2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7725c60a1_0_2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137725c60a1_0_2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7725c60a1_0_2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137725c60a1_0_2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7725c60a1_0_3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137725c60a1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7725c60a1_0_2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137725c60a1_0_2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37725c60a1_0_3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137725c60a1_0_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37725c60a1_0_3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137725c60a1_0_3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7725c60a1_0_3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137725c60a1_0_3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37725c60a1_0_3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137725c60a1_0_3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37725c60a1_0_3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137725c60a1_0_3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37725c60a1_0_3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137725c60a1_0_3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37725c60a1_0_3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137725c60a1_0_3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37725c60a1_0_3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137725c60a1_0_3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37725c60a1_0_3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137725c60a1_0_3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37725c60a1_0_3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137725c60a1_0_3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37725c60a1_0_1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137725c60a1_0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37725c60a1_0_1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137725c60a1_0_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37725c60a1_0_1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137725c60a1_0_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37725c60a1_0_1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137725c60a1_0_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37725c60a1_0_2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137725c60a1_0_2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37725c60a1_0_2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137725c60a1_0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37725c60a1_0_3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137725c60a1_0_3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37725c60a1_0_3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137725c60a1_0_3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37725c60a1_0_3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137725c60a1_0_3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37725c60a1_0_3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137725c60a1_0_3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37725c60a1_0_4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137725c60a1_0_4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37725c60a1_0_4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137725c60a1_0_4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4" name="Google Shape;594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1" name="Google Shape;601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9" name="Google Shape;679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37725c60a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3" name="Google Shape;693;g137725c60a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37725c60a1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1" name="Google Shape;701;g137725c60a1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37725c60a1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9" name="Google Shape;709;g137725c60a1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37725c60a1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7" name="Google Shape;717;g137725c60a1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37725c60a1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5" name="Google Shape;725;g137725c60a1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37725c60a1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3" name="Google Shape;733;g137725c60a1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37725c60a1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1" name="Google Shape;741;g137725c60a1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37725c60a1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9" name="Google Shape;749;g137725c60a1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崇拜首頁">
  <p:cSld name="崇拜首頁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 txBox="1"/>
          <p:nvPr>
            <p:ph type="title"/>
          </p:nvPr>
        </p:nvSpPr>
        <p:spPr>
          <a:xfrm>
            <a:off x="119336" y="136524"/>
            <a:ext cx="5904656" cy="1463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FKai-SB"/>
              <a:buNone/>
              <a:defRPr b="1" sz="4800">
                <a:latin typeface="DFKai-SB"/>
                <a:ea typeface="DFKai-SB"/>
                <a:cs typeface="DFKai-SB"/>
                <a:sym typeface="DFKai-S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4"/>
          <p:cNvSpPr/>
          <p:nvPr>
            <p:ph idx="2" type="pic"/>
          </p:nvPr>
        </p:nvSpPr>
        <p:spPr>
          <a:xfrm>
            <a:off x="6096000" y="811414"/>
            <a:ext cx="5649554" cy="5235172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44"/>
          <p:cNvSpPr txBox="1"/>
          <p:nvPr>
            <p:ph idx="1" type="body"/>
          </p:nvPr>
        </p:nvSpPr>
        <p:spPr>
          <a:xfrm>
            <a:off x="119336" y="1600201"/>
            <a:ext cx="5904656" cy="5121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" name="Google Shape;21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5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詩歌標題及內容">
  <p:cSld name="詩歌標題及內容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2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  <a:defRPr b="1" sz="6600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2"/>
          <p:cNvSpPr txBox="1"/>
          <p:nvPr>
            <p:ph idx="1" type="body"/>
          </p:nvPr>
        </p:nvSpPr>
        <p:spPr>
          <a:xfrm>
            <a:off x="119336" y="1325563"/>
            <a:ext cx="11953328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1" sz="6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62"/>
          <p:cNvSpPr txBox="1"/>
          <p:nvPr>
            <p:ph idx="2" type="body"/>
          </p:nvPr>
        </p:nvSpPr>
        <p:spPr>
          <a:xfrm>
            <a:off x="119336" y="6356350"/>
            <a:ext cx="5976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62"/>
          <p:cNvSpPr txBox="1"/>
          <p:nvPr>
            <p:ph idx="3" type="body"/>
          </p:nvPr>
        </p:nvSpPr>
        <p:spPr>
          <a:xfrm>
            <a:off x="6096000" y="6356569"/>
            <a:ext cx="5976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崇拜標題及內容">
  <p:cSld name="崇拜標題及內容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3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  <a:defRPr b="1" sz="6600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3"/>
          <p:cNvSpPr txBox="1"/>
          <p:nvPr>
            <p:ph idx="1" type="body"/>
          </p:nvPr>
        </p:nvSpPr>
        <p:spPr>
          <a:xfrm>
            <a:off x="119336" y="1325563"/>
            <a:ext cx="11953328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1" sz="6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詩歌標題及內容">
  <p:cSld name="詩歌標題及內容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6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  <a:defRPr b="1" sz="6600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6"/>
          <p:cNvSpPr txBox="1"/>
          <p:nvPr>
            <p:ph idx="1" type="body"/>
          </p:nvPr>
        </p:nvSpPr>
        <p:spPr>
          <a:xfrm>
            <a:off x="119336" y="1325563"/>
            <a:ext cx="11953328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1" sz="6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46"/>
          <p:cNvSpPr txBox="1"/>
          <p:nvPr>
            <p:ph idx="2" type="body"/>
          </p:nvPr>
        </p:nvSpPr>
        <p:spPr>
          <a:xfrm>
            <a:off x="119336" y="6356350"/>
            <a:ext cx="5976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46"/>
          <p:cNvSpPr txBox="1"/>
          <p:nvPr>
            <p:ph idx="3" type="body"/>
          </p:nvPr>
        </p:nvSpPr>
        <p:spPr>
          <a:xfrm>
            <a:off x="6096000" y="6356569"/>
            <a:ext cx="5976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崇拜標題及內容">
  <p:cSld name="崇拜標題及內容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7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  <a:defRPr b="1" sz="6600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7"/>
          <p:cNvSpPr txBox="1"/>
          <p:nvPr>
            <p:ph idx="1" type="body"/>
          </p:nvPr>
        </p:nvSpPr>
        <p:spPr>
          <a:xfrm>
            <a:off x="119336" y="1325563"/>
            <a:ext cx="11953328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1" sz="6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崇拜標題投影片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DFKai-SB"/>
              <a:buNone/>
              <a:defRPr b="1" sz="6600" u="sng">
                <a:latin typeface="DFKai-SB"/>
                <a:ea typeface="DFKai-SB"/>
                <a:cs typeface="DFKai-SB"/>
                <a:sym typeface="DFKai-S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b="1" sz="6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6" name="Google Shape;126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崇拜首頁">
  <p:cSld name="崇拜首頁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9"/>
          <p:cNvSpPr txBox="1"/>
          <p:nvPr>
            <p:ph type="title"/>
          </p:nvPr>
        </p:nvSpPr>
        <p:spPr>
          <a:xfrm>
            <a:off x="119336" y="136524"/>
            <a:ext cx="5904656" cy="1463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FKai-SB"/>
              <a:buNone/>
              <a:defRPr b="1" sz="4800">
                <a:latin typeface="DFKai-SB"/>
                <a:ea typeface="DFKai-SB"/>
                <a:cs typeface="DFKai-SB"/>
                <a:sym typeface="DFKai-S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9"/>
          <p:cNvSpPr/>
          <p:nvPr>
            <p:ph idx="2" type="pic"/>
          </p:nvPr>
        </p:nvSpPr>
        <p:spPr>
          <a:xfrm>
            <a:off x="6096000" y="811414"/>
            <a:ext cx="5649554" cy="5235172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49"/>
          <p:cNvSpPr txBox="1"/>
          <p:nvPr>
            <p:ph idx="1" type="body"/>
          </p:nvPr>
        </p:nvSpPr>
        <p:spPr>
          <a:xfrm>
            <a:off x="119336" y="1600201"/>
            <a:ext cx="5904656" cy="5121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5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5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5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E7E6E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Untitled" id="15" name="Google Shape;15;p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619500" y="1"/>
            <a:ext cx="8572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2149" name="adj1"/>
            </a:avLst>
          </a:prstGeom>
          <a:solidFill>
            <a:srgbClr val="FFFF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titled" id="105" name="Google Shape;105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619500" y="1"/>
            <a:ext cx="8572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7" name="Google Shape;107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1" name="Google Shape;111;p4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2149" name="adj1"/>
            </a:avLst>
          </a:prstGeom>
          <a:solidFill>
            <a:srgbClr val="FFFF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  <p:sldLayoutId id="2147483665" r:id="rId3"/>
    <p:sldLayoutId id="2147483666" r:id="rId4"/>
    <p:sldLayoutId id="2147483667" r:id="rId5"/>
    <p:sldLayoutId id="2147483668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7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type="title"/>
          </p:nvPr>
        </p:nvSpPr>
        <p:spPr>
          <a:xfrm>
            <a:off x="119336" y="136524"/>
            <a:ext cx="5904656" cy="1463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FKai-SB"/>
              <a:buNone/>
            </a:pPr>
            <a:r>
              <a:rPr lang="zh-TW"/>
              <a:t>南亞路德會</a:t>
            </a:r>
            <a:br>
              <a:rPr lang="zh-TW"/>
            </a:br>
            <a:r>
              <a:rPr lang="zh-TW"/>
              <a:t>三聖堂主日崇拜</a:t>
            </a:r>
            <a:endParaRPr/>
          </a:p>
        </p:txBody>
      </p:sp>
      <p:sp>
        <p:nvSpPr>
          <p:cNvPr id="145" name="Google Shape;145;p1"/>
          <p:cNvSpPr txBox="1"/>
          <p:nvPr>
            <p:ph idx="1" type="body"/>
          </p:nvPr>
        </p:nvSpPr>
        <p:spPr>
          <a:xfrm>
            <a:off x="119336" y="1600201"/>
            <a:ext cx="6264696" cy="5121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zh-TW" sz="3600"/>
              <a:t>節期：聖靈降臨後第三主日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zh-TW" sz="3600"/>
              <a:t>　　　綠色-成長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zh-TW" sz="3600"/>
              <a:t>主題：聖靈來臨表明耶穌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zh-TW" sz="3600"/>
              <a:t>            降世主要目的是為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zh-TW" sz="3600"/>
              <a:t>            救贖世上所有的人       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zh-TW" sz="3600"/>
              <a:t>日期：2022年6月26日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zh-TW" sz="3600"/>
              <a:t>請把電話發聲裝置關閉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zh-TW" sz="3600"/>
              <a:t>安靜心靈預備進入崇拜</a:t>
            </a:r>
            <a:endParaRPr/>
          </a:p>
        </p:txBody>
      </p:sp>
      <p:pic>
        <p:nvPicPr>
          <p:cNvPr id="146" name="Google Shape;146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532" r="9531" t="0"/>
          <a:stretch/>
        </p:blipFill>
        <p:spPr>
          <a:xfrm>
            <a:off x="6411499" y="1486303"/>
            <a:ext cx="5649554" cy="5235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認 罪 Confess</a:t>
            </a:r>
            <a:endParaRPr/>
          </a:p>
        </p:txBody>
      </p:sp>
      <p:sp>
        <p:nvSpPr>
          <p:cNvPr id="211" name="Google Shape;211;p10"/>
          <p:cNvSpPr txBox="1"/>
          <p:nvPr>
            <p:ph idx="1" type="body"/>
          </p:nvPr>
        </p:nvSpPr>
        <p:spPr>
          <a:xfrm>
            <a:off x="119336" y="1325563"/>
            <a:ext cx="11953328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祢所交付給我的工作，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我時常疏懶，沒有努力去做。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主啊，求祢憐憫幫助我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這困苦可憐的罪人！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1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復 和 宣 赦 Absolve</a:t>
            </a:r>
            <a:endParaRPr/>
          </a:p>
        </p:txBody>
      </p:sp>
      <p:sp>
        <p:nvSpPr>
          <p:cNvPr id="218" name="Google Shape;218;p11"/>
          <p:cNvSpPr txBox="1"/>
          <p:nvPr>
            <p:ph idx="1" type="body"/>
          </p:nvPr>
        </p:nvSpPr>
        <p:spPr>
          <a:xfrm>
            <a:off x="119336" y="1325563"/>
            <a:ext cx="11953328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各位親愛的弟兄姊妹，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若我們真心承認自己的罪，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上帝是信實的，是公義的，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祂說過必要赦免我們一切的罪。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2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復 和 宣 赦 Absolve</a:t>
            </a:r>
            <a:endParaRPr/>
          </a:p>
        </p:txBody>
      </p:sp>
      <p:sp>
        <p:nvSpPr>
          <p:cNvPr id="225" name="Google Shape;225;p12"/>
          <p:cNvSpPr txBox="1"/>
          <p:nvPr>
            <p:ph idx="1" type="body"/>
          </p:nvPr>
        </p:nvSpPr>
        <p:spPr>
          <a:xfrm>
            <a:off x="119336" y="1325563"/>
            <a:ext cx="11953328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因為上帝愛世人，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甚至將祂的獨生子賜給他們，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叫一切信祂的，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不至滅亡，反得永生。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3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復 和 宣 赦 Absolve</a:t>
            </a:r>
            <a:endParaRPr/>
          </a:p>
        </p:txBody>
      </p:sp>
      <p:sp>
        <p:nvSpPr>
          <p:cNvPr id="232" name="Google Shape;232;p13"/>
          <p:cNvSpPr txBox="1"/>
          <p:nvPr>
            <p:ph idx="1" type="body"/>
          </p:nvPr>
        </p:nvSpPr>
        <p:spPr>
          <a:xfrm>
            <a:off x="119336" y="1325563"/>
            <a:ext cx="11953328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所以，我憑藉牧師的職份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正式向你們宣告；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如今在基督裡的，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就不再被定罪了，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奉聖父、聖子、聖靈的名，阿們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DFKai-SB"/>
              <a:buNone/>
            </a:pPr>
            <a:r>
              <a:rPr b="1" i="0" lang="zh-TW" sz="6600" u="sng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進 堂 詠</a:t>
            </a:r>
            <a:endParaRPr/>
          </a:p>
        </p:txBody>
      </p:sp>
      <p:sp>
        <p:nvSpPr>
          <p:cNvPr id="239" name="Google Shape;239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Praise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7725c60a1_0_117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【一首讚美的詩歌】</a:t>
            </a:r>
            <a:endParaRPr/>
          </a:p>
        </p:txBody>
      </p:sp>
      <p:sp>
        <p:nvSpPr>
          <p:cNvPr id="245" name="Google Shape;245;g137725c60a1_0_117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讓那讚美的聲音  在這空間響遍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讓那敬拜的心聲  永不休止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讓我心中所有意念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此刻都交主的手裡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心中只想獻奉我深深敬拜</a:t>
            </a:r>
            <a:endParaRPr/>
          </a:p>
        </p:txBody>
      </p:sp>
      <p:sp>
        <p:nvSpPr>
          <p:cNvPr id="246" name="Google Shape;246;g137725c60a1_0_117"/>
          <p:cNvSpPr txBox="1"/>
          <p:nvPr>
            <p:ph idx="2" type="body"/>
          </p:nvPr>
        </p:nvSpPr>
        <p:spPr>
          <a:xfrm>
            <a:off x="119336" y="6356350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版權屬【沙田浸信會‧彌賽亞音樂中心】所有</a:t>
            </a:r>
            <a:endParaRPr/>
          </a:p>
        </p:txBody>
      </p:sp>
      <p:sp>
        <p:nvSpPr>
          <p:cNvPr id="247" name="Google Shape;247;g137725c60a1_0_117"/>
          <p:cNvSpPr txBox="1"/>
          <p:nvPr>
            <p:ph idx="3" type="body"/>
          </p:nvPr>
        </p:nvSpPr>
        <p:spPr>
          <a:xfrm>
            <a:off x="6096000" y="6356569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7725c60a1_0_131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【一首讚美的詩歌】</a:t>
            </a:r>
            <a:endParaRPr/>
          </a:p>
        </p:txBody>
      </p:sp>
      <p:sp>
        <p:nvSpPr>
          <p:cNvPr id="253" name="Google Shape;253;g137725c60a1_0_131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讓那讚美的聲音  在這空間響遍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讓那敬拜的心聲  永不休止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讓我心中所有意念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此刻都交主的手裡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心中只想獻奉我深深敬拜</a:t>
            </a:r>
            <a:endParaRPr/>
          </a:p>
        </p:txBody>
      </p:sp>
      <p:sp>
        <p:nvSpPr>
          <p:cNvPr id="254" name="Google Shape;254;g137725c60a1_0_131"/>
          <p:cNvSpPr txBox="1"/>
          <p:nvPr>
            <p:ph idx="2" type="body"/>
          </p:nvPr>
        </p:nvSpPr>
        <p:spPr>
          <a:xfrm>
            <a:off x="119336" y="6356350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版權屬【沙田浸信會‧彌賽亞音樂中心】所有</a:t>
            </a:r>
            <a:endParaRPr/>
          </a:p>
        </p:txBody>
      </p:sp>
      <p:sp>
        <p:nvSpPr>
          <p:cNvPr id="255" name="Google Shape;255;g137725c60a1_0_131"/>
          <p:cNvSpPr txBox="1"/>
          <p:nvPr>
            <p:ph idx="3" type="body"/>
          </p:nvPr>
        </p:nvSpPr>
        <p:spPr>
          <a:xfrm>
            <a:off x="6096000" y="6356569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【一首讚美的詩歌】</a:t>
            </a:r>
            <a:endParaRPr/>
          </a:p>
        </p:txBody>
      </p:sp>
      <p:sp>
        <p:nvSpPr>
          <p:cNvPr id="261" name="Google Shape;261;p15"/>
          <p:cNvSpPr txBox="1"/>
          <p:nvPr>
            <p:ph idx="1" type="body"/>
          </p:nvPr>
        </p:nvSpPr>
        <p:spPr>
          <a:xfrm>
            <a:off x="119336" y="1325563"/>
            <a:ext cx="11953328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人活著原是要歌頌讚揚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創造我的主  你是配得榮耀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人活著原是要將榮耀歸你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一首讚美的詩歌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願帶我到寶座前  敬拜</a:t>
            </a:r>
            <a:endParaRPr/>
          </a:p>
        </p:txBody>
      </p:sp>
      <p:sp>
        <p:nvSpPr>
          <p:cNvPr id="262" name="Google Shape;262;p15"/>
          <p:cNvSpPr txBox="1"/>
          <p:nvPr>
            <p:ph idx="2" type="body"/>
          </p:nvPr>
        </p:nvSpPr>
        <p:spPr>
          <a:xfrm>
            <a:off x="119336" y="6356350"/>
            <a:ext cx="5976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版權屬【沙田浸信會‧彌賽亞音樂中心】所有</a:t>
            </a:r>
            <a:endParaRPr/>
          </a:p>
        </p:txBody>
      </p:sp>
      <p:sp>
        <p:nvSpPr>
          <p:cNvPr id="263" name="Google Shape;263;p15"/>
          <p:cNvSpPr txBox="1"/>
          <p:nvPr>
            <p:ph idx="3" type="body"/>
          </p:nvPr>
        </p:nvSpPr>
        <p:spPr>
          <a:xfrm>
            <a:off x="6096000" y="6356569"/>
            <a:ext cx="5976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7725c60a1_0_138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【一首讚美的詩歌】</a:t>
            </a:r>
            <a:endParaRPr/>
          </a:p>
        </p:txBody>
      </p:sp>
      <p:sp>
        <p:nvSpPr>
          <p:cNvPr id="269" name="Google Shape;269;g137725c60a1_0_138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讓那讚美的聲音  在這空間響遍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讓那敬拜的心聲  永不休止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讓我心中所有意念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此刻都交主的手裡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心中只想獻奉我深深敬拜</a:t>
            </a:r>
            <a:endParaRPr/>
          </a:p>
        </p:txBody>
      </p:sp>
      <p:sp>
        <p:nvSpPr>
          <p:cNvPr id="270" name="Google Shape;270;g137725c60a1_0_138"/>
          <p:cNvSpPr txBox="1"/>
          <p:nvPr>
            <p:ph idx="2" type="body"/>
          </p:nvPr>
        </p:nvSpPr>
        <p:spPr>
          <a:xfrm>
            <a:off x="119336" y="6356350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版權屬【沙田浸信會‧彌賽亞音樂中心】所有</a:t>
            </a:r>
            <a:endParaRPr/>
          </a:p>
        </p:txBody>
      </p:sp>
      <p:sp>
        <p:nvSpPr>
          <p:cNvPr id="271" name="Google Shape;271;g137725c60a1_0_138"/>
          <p:cNvSpPr txBox="1"/>
          <p:nvPr>
            <p:ph idx="3" type="body"/>
          </p:nvPr>
        </p:nvSpPr>
        <p:spPr>
          <a:xfrm>
            <a:off x="6096000" y="6356569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7725c60a1_0_145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【一首讚美的詩歌】</a:t>
            </a:r>
            <a:endParaRPr/>
          </a:p>
        </p:txBody>
      </p:sp>
      <p:sp>
        <p:nvSpPr>
          <p:cNvPr id="277" name="Google Shape;277;g137725c60a1_0_145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人活著原是要歌頌讚揚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創造我的主  你是配得榮耀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人活著原是要將榮耀歸你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一首讚美的詩歌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願帶我到寶座前  敬拜</a:t>
            </a:r>
            <a:endParaRPr/>
          </a:p>
        </p:txBody>
      </p:sp>
      <p:sp>
        <p:nvSpPr>
          <p:cNvPr id="278" name="Google Shape;278;g137725c60a1_0_145"/>
          <p:cNvSpPr txBox="1"/>
          <p:nvPr>
            <p:ph idx="2" type="body"/>
          </p:nvPr>
        </p:nvSpPr>
        <p:spPr>
          <a:xfrm>
            <a:off x="119336" y="6356350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版權屬【沙田浸信會‧彌賽亞音樂中心】所有</a:t>
            </a:r>
            <a:endParaRPr/>
          </a:p>
        </p:txBody>
      </p:sp>
      <p:sp>
        <p:nvSpPr>
          <p:cNvPr id="279" name="Google Shape;279;g137725c60a1_0_145"/>
          <p:cNvSpPr txBox="1"/>
          <p:nvPr>
            <p:ph idx="3" type="body"/>
          </p:nvPr>
        </p:nvSpPr>
        <p:spPr>
          <a:xfrm>
            <a:off x="6096000" y="6356569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主在聖殿中</a:t>
            </a:r>
            <a:endParaRPr/>
          </a:p>
        </p:txBody>
      </p:sp>
      <p:sp>
        <p:nvSpPr>
          <p:cNvPr id="153" name="Google Shape;153;p2"/>
          <p:cNvSpPr txBox="1"/>
          <p:nvPr>
            <p:ph idx="1" type="body"/>
          </p:nvPr>
        </p:nvSpPr>
        <p:spPr>
          <a:xfrm>
            <a:off x="119336" y="1325563"/>
            <a:ext cx="11953328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主在聖殿中 主在聖殿中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普天下的人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在主面前都應當肅靜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肅靜　肅靜　應當肅靜　阿門</a:t>
            </a:r>
            <a:endParaRPr/>
          </a:p>
        </p:txBody>
      </p:sp>
      <p:sp>
        <p:nvSpPr>
          <p:cNvPr id="154" name="Google Shape;154;p2"/>
          <p:cNvSpPr txBox="1"/>
          <p:nvPr>
            <p:ph idx="2" type="body"/>
          </p:nvPr>
        </p:nvSpPr>
        <p:spPr>
          <a:xfrm>
            <a:off x="119336" y="6356350"/>
            <a:ext cx="5976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版權屬【基督教文藝出版社】所有</a:t>
            </a:r>
            <a:endParaRPr/>
          </a:p>
        </p:txBody>
      </p:sp>
      <p:sp>
        <p:nvSpPr>
          <p:cNvPr id="155" name="Google Shape;155;p2"/>
          <p:cNvSpPr txBox="1"/>
          <p:nvPr>
            <p:ph idx="3" type="body"/>
          </p:nvPr>
        </p:nvSpPr>
        <p:spPr>
          <a:xfrm>
            <a:off x="6096000" y="6356569"/>
            <a:ext cx="5976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7725c60a1_0_152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【一首讚美的詩歌】</a:t>
            </a:r>
            <a:endParaRPr/>
          </a:p>
        </p:txBody>
      </p:sp>
      <p:sp>
        <p:nvSpPr>
          <p:cNvPr id="285" name="Google Shape;285;g137725c60a1_0_152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人活著原是要歌頌讚揚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創造我的主  你是配得榮耀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人活著原是要將榮耀歸你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一首讚美的詩歌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願帶我到寶座前  敬拜</a:t>
            </a:r>
            <a:endParaRPr/>
          </a:p>
        </p:txBody>
      </p:sp>
      <p:sp>
        <p:nvSpPr>
          <p:cNvPr id="286" name="Google Shape;286;g137725c60a1_0_152"/>
          <p:cNvSpPr txBox="1"/>
          <p:nvPr>
            <p:ph idx="2" type="body"/>
          </p:nvPr>
        </p:nvSpPr>
        <p:spPr>
          <a:xfrm>
            <a:off x="119336" y="6356350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版權屬【沙田浸信會‧彌賽亞音樂中心】所有</a:t>
            </a:r>
            <a:endParaRPr/>
          </a:p>
        </p:txBody>
      </p:sp>
      <p:sp>
        <p:nvSpPr>
          <p:cNvPr id="287" name="Google Shape;287;g137725c60a1_0_152"/>
          <p:cNvSpPr txBox="1"/>
          <p:nvPr>
            <p:ph idx="3" type="body"/>
          </p:nvPr>
        </p:nvSpPr>
        <p:spPr>
          <a:xfrm>
            <a:off x="6096000" y="6356569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6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294" name="Google Shape;294;p16"/>
          <p:cNvSpPr txBox="1"/>
          <p:nvPr>
            <p:ph idx="1" type="body"/>
          </p:nvPr>
        </p:nvSpPr>
        <p:spPr>
          <a:xfrm>
            <a:off x="119336" y="1325563"/>
            <a:ext cx="11953328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會眾請坐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兒童可進活動室 2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參加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兒童信息分享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7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經 課 The Word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19336" y="1325563"/>
            <a:ext cx="11953328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詩篇：詩篇  16:1-11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舊約：列王紀上 19:15-16,19-21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書信：加拉太書  5:1,13-25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福音：路加福音 9:51-62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7725c60a1_0_220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137725c60a1_0_220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【詩篇 16:1-11】</a:t>
            </a:r>
            <a:endParaRPr/>
          </a:p>
        </p:txBody>
      </p:sp>
      <p:sp>
        <p:nvSpPr>
          <p:cNvPr id="308" name="Google Shape;308;g137725c60a1_0_220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16:1 上帝啊,求你保佑我,因為我投靠你。2 我的心哪,你曾對耶和華說:你是我的主;我的好處不在你以外。</a:t>
            </a:r>
            <a:r>
              <a:rPr lang="zh-TW"/>
              <a:t>3 論到世上的聖民,他們又美又善,是我最喜悅的。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7725c60a1_0_229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37725c60a1_0_229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【詩篇 16:1-11】</a:t>
            </a:r>
            <a:endParaRPr/>
          </a:p>
        </p:txBody>
      </p:sp>
      <p:sp>
        <p:nvSpPr>
          <p:cNvPr id="315" name="Google Shape;315;g137725c60a1_0_229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4 以別神代替耶和華的,他們的愁苦必加增;他們所澆奠的血我不獻上;我嘴唇也不提別神的名號。5 耶和華是我的產業,是我杯中的分;我所得的,你為我持守。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37725c60a1_0_235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137725c60a1_0_235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【詩篇 16:1-11】</a:t>
            </a:r>
            <a:endParaRPr/>
          </a:p>
        </p:txBody>
      </p:sp>
      <p:sp>
        <p:nvSpPr>
          <p:cNvPr id="322" name="Google Shape;322;g137725c60a1_0_235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6 用繩量給我的地界,坐落在佳美之處;我的產業實在美好。7 我必稱頌那指教我的耶和華;我的心腸在夜間也警戒我。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7725c60a1_0_241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137725c60a1_0_241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【詩篇 16:1-11】</a:t>
            </a:r>
            <a:endParaRPr/>
          </a:p>
        </p:txBody>
      </p:sp>
      <p:sp>
        <p:nvSpPr>
          <p:cNvPr id="329" name="Google Shape;329;g137725c60a1_0_241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8 我將耶和華常擺在我面前,因他在我右邊,我便不致搖動。9 因此,我的心歡喜,我的靈(原文是榮耀)快樂;我的肉身也要安然居住。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7725c60a1_0_247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137725c60a1_0_247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【詩篇 16:1-11】</a:t>
            </a:r>
            <a:endParaRPr/>
          </a:p>
        </p:txBody>
      </p:sp>
      <p:sp>
        <p:nvSpPr>
          <p:cNvPr id="336" name="Google Shape;336;g137725c60a1_0_247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10 因為你必不將我的靈魂撇在陰間,也不叫你的聖者見朽壞。11 你必將生命的道路指示我。在你面前有滿足的喜樂;在你右手中有永遠的福樂。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7725c60a1_0_253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137725c60a1_0_253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【舊約列王紀上 19:15-16,19-21】</a:t>
            </a:r>
            <a:endParaRPr/>
          </a:p>
        </p:txBody>
      </p:sp>
      <p:sp>
        <p:nvSpPr>
          <p:cNvPr id="343" name="Google Shape;343;g137725c60a1_0_253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19:15 耶和華對他說:「你回去,從曠野往大馬士革去。到了那裡,就要膏哈薛作亞蘭王,16 又膏寧示的孫子耶戶作以色列王,並膏亞伯‧米何拉人沙法的兒子以利沙作先知接續你。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37725c60a1_0_260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37725c60a1_0_260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zh-TW"/>
              <a:t>【舊約列王紀上 19:15-16,19-21】</a:t>
            </a:r>
            <a:endParaRPr/>
          </a:p>
        </p:txBody>
      </p:sp>
      <p:sp>
        <p:nvSpPr>
          <p:cNvPr id="350" name="Google Shape;350;g137725c60a1_0_260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19 於是,以利亞離開那裡走了,遇見沙法的兒子以利沙耕地;在他前頭有十二對牛,自己趕著第十二對。以利亞到他那裡去,將自己的外衣搭在他身上。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宣 召 Call to worship </a:t>
            </a:r>
            <a:endParaRPr/>
          </a:p>
        </p:txBody>
      </p:sp>
      <p:sp>
        <p:nvSpPr>
          <p:cNvPr id="162" name="Google Shape;162;p3"/>
          <p:cNvSpPr txBox="1"/>
          <p:nvPr>
            <p:ph idx="1" type="body"/>
          </p:nvPr>
        </p:nvSpPr>
        <p:spPr>
          <a:xfrm>
            <a:off x="119336" y="1325563"/>
            <a:ext cx="11953328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崇拜奉聖父、聖子、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聖靈的名召開。阿門。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37725c60a1_0_282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137725c60a1_0_282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zh-TW"/>
              <a:t>【舊約列王紀上 19:15-16,19-21】</a:t>
            </a:r>
            <a:endParaRPr/>
          </a:p>
        </p:txBody>
      </p:sp>
      <p:sp>
        <p:nvSpPr>
          <p:cNvPr id="357" name="Google Shape;357;g137725c60a1_0_282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5"/>
              <a:buNone/>
            </a:pPr>
            <a:r>
              <a:rPr lang="zh-TW" sz="6605"/>
              <a:t>20 以利沙就離開牛,跑到以利亞那裡,說:「求你容我先與父母親嘴,然後我便跟隨你。」以利亞對他說:「你回去吧,我向你做了甚麼呢?」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37725c60a1_0_288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137725c60a1_0_288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zh-TW"/>
              <a:t>【舊約列王紀上 19:15-16,19-21】</a:t>
            </a:r>
            <a:endParaRPr/>
          </a:p>
        </p:txBody>
      </p:sp>
      <p:sp>
        <p:nvSpPr>
          <p:cNvPr id="364" name="Google Shape;364;g137725c60a1_0_288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5"/>
              <a:buFont typeface="Arial"/>
              <a:buNone/>
            </a:pPr>
            <a:r>
              <a:rPr lang="zh-TW" sz="6605"/>
              <a:t>21 以利沙就離開他回去,宰了一對牛,用套牛的器具煮肉給民吃,隨後就起身跟隨以利亞,服事他。</a:t>
            </a:r>
            <a:endParaRPr sz="660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37725c60a1_0_328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g137725c60a1_0_328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【書信加拉太書 5:1,13-25】</a:t>
            </a:r>
            <a:endParaRPr/>
          </a:p>
        </p:txBody>
      </p:sp>
      <p:sp>
        <p:nvSpPr>
          <p:cNvPr id="371" name="Google Shape;371;g137725c60a1_0_328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 sz="6605"/>
              <a:t>5:1 基督釋放了我們,叫我們得以自由。所以要站立得穩,不要再被奴僕的軛挾制。</a:t>
            </a:r>
            <a:r>
              <a:rPr lang="zh-TW" sz="6605"/>
              <a:t>13 弟兄們,你們蒙召是要得自由,只是不可將你們的自由當作放縱情慾的機會,總要用愛心互相服事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37725c60a1_0_296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137725c60a1_0_296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【書信加拉太書 5:1,13-25】</a:t>
            </a:r>
            <a:endParaRPr/>
          </a:p>
        </p:txBody>
      </p:sp>
      <p:sp>
        <p:nvSpPr>
          <p:cNvPr id="378" name="Google Shape;378;g137725c60a1_0_296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 sz="6605"/>
              <a:t>。14 因為全律法都包在「愛人如己」這一句話之內了。15 你們要謹慎,若相咬相吞,只怕要彼此消滅了。16 我說,你們當順著聖靈而行,就不放縱肉體的情慾了。</a:t>
            </a:r>
            <a:endParaRPr sz="6605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37725c60a1_0_304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137725c60a1_0_304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【書信加拉太書 5:1,13-25】</a:t>
            </a:r>
            <a:endParaRPr/>
          </a:p>
        </p:txBody>
      </p:sp>
      <p:sp>
        <p:nvSpPr>
          <p:cNvPr id="385" name="Google Shape;385;g137725c60a1_0_304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 sz="6605"/>
              <a:t>17 因為情慾和聖靈相爭,聖靈和情慾相爭,這兩個是彼此相敵,使你們不能做所願意做的。18 但你們若被聖靈引導,就不在律法以下。</a:t>
            </a:r>
            <a:endParaRPr sz="6605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37725c60a1_0_310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137725c60a1_0_310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【書信加拉太書 5:1,13-25】</a:t>
            </a:r>
            <a:endParaRPr/>
          </a:p>
        </p:txBody>
      </p:sp>
      <p:sp>
        <p:nvSpPr>
          <p:cNvPr id="392" name="Google Shape;392;g137725c60a1_0_310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 sz="6605"/>
              <a:t>19 情慾的事都是顯而易見的,就如姦淫、污穢、邪蕩、20 拜偶像、邪術、仇恨、爭競、忌恨、惱怒、結黨、紛爭、異端、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7725c60a1_0_316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137725c60a1_0_316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【書信加拉太書 5:1,13-25】</a:t>
            </a:r>
            <a:endParaRPr/>
          </a:p>
        </p:txBody>
      </p:sp>
      <p:sp>
        <p:nvSpPr>
          <p:cNvPr id="399" name="Google Shape;399;g137725c60a1_0_316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 sz="6605"/>
              <a:t>21 嫉妒、醉酒、荒宴等類。我從前告訴你們,現在又告訴你們,行這樣事的人必不能承受上帝的國。22 聖靈所結的果子,就是仁愛、喜樂、和平、忍耐、恩慈、良善、信實、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37725c60a1_0_322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g137725c60a1_0_322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【書信加拉太書 5:1,13-25】</a:t>
            </a:r>
            <a:endParaRPr/>
          </a:p>
        </p:txBody>
      </p:sp>
      <p:sp>
        <p:nvSpPr>
          <p:cNvPr id="406" name="Google Shape;406;g137725c60a1_0_322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 sz="6605"/>
              <a:t>23 溫柔、節制。這樣的事沒有律法禁止。24 凡屬基督耶穌的人,是已經把肉體連肉體的邪情私慾同釘在十字架上了。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37725c60a1_0_334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137725c60a1_0_334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【書信加拉太書 5:1,13-25】</a:t>
            </a:r>
            <a:endParaRPr/>
          </a:p>
        </p:txBody>
      </p:sp>
      <p:sp>
        <p:nvSpPr>
          <p:cNvPr id="413" name="Google Shape;413;g137725c60a1_0_334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 sz="6605"/>
              <a:t>25 我們若是靠聖靈得生,就當靠聖靈行事。26 不要貪圖虛名,彼此惹氣,互相嫉妒。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37725c60a1_0_340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137725c60a1_0_340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【福音路加福音 9:51-62】</a:t>
            </a:r>
            <a:endParaRPr/>
          </a:p>
        </p:txBody>
      </p:sp>
      <p:sp>
        <p:nvSpPr>
          <p:cNvPr id="420" name="Google Shape;420;g137725c60a1_0_340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 sz="6605"/>
              <a:t>9:51 耶穌被接上升的日子將到,他就定意向耶路撒冷去,52 便打發使者在他前頭走。他們到了撒馬利亞的一個村莊,要為他預備。53 那裡的人不接待他,因他面向耶路撒冷去。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DFKai-SB"/>
              <a:buNone/>
            </a:pPr>
            <a:r>
              <a:rPr b="1" i="0" lang="zh-TW" sz="6600" u="sng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復 和 </a:t>
            </a:r>
            <a:endParaRPr b="1" i="0" sz="6600" u="sng" cap="none" strike="noStrik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69" name="Google Shape;169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Reconciliation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37725c60a1_0_348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137725c60a1_0_348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【福音路加福音 9:51-62】</a:t>
            </a:r>
            <a:endParaRPr/>
          </a:p>
        </p:txBody>
      </p:sp>
      <p:sp>
        <p:nvSpPr>
          <p:cNvPr id="427" name="Google Shape;427;g137725c60a1_0_348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 sz="6605"/>
              <a:t>54 他的門徒雅各、約翰看見了,就說:「主啊,你要我們吩咐火從天上降下來燒滅他們,像以利亞所做的嗎?」55 耶穌轉身責備兩個門徒,說:「你們的心如何,你們並不知道。</a:t>
            </a:r>
            <a:endParaRPr sz="6605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37725c60a1_0_354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g137725c60a1_0_354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【福音路加福音 9:51-62】</a:t>
            </a:r>
            <a:endParaRPr/>
          </a:p>
        </p:txBody>
      </p:sp>
      <p:sp>
        <p:nvSpPr>
          <p:cNvPr id="434" name="Google Shape;434;g137725c60a1_0_354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 sz="6605"/>
              <a:t>56 人子來不是要滅人的性命,是要救人的性命。」說著就往別的村莊去了。57 他們走路的時候,有一人對耶穌說:「你無論往哪裡去,我要跟從你。」</a:t>
            </a:r>
            <a:endParaRPr sz="6605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37725c60a1_0_360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g137725c60a1_0_360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【福音路加福音 9:51-62】</a:t>
            </a:r>
            <a:endParaRPr/>
          </a:p>
        </p:txBody>
      </p:sp>
      <p:sp>
        <p:nvSpPr>
          <p:cNvPr id="441" name="Google Shape;441;g137725c60a1_0_360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 sz="6605"/>
              <a:t>58 耶穌說:「狐狸有洞,天空的飛鳥有窩,只是人子沒有枕頭的地方。」59 又對一個人說:「跟從我來!」那人說:「主,容我先回去埋葬我的父親。」</a:t>
            </a:r>
            <a:endParaRPr sz="6605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37725c60a1_0_366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g137725c60a1_0_366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【福音路加福音 9:51-62】</a:t>
            </a:r>
            <a:endParaRPr/>
          </a:p>
        </p:txBody>
      </p:sp>
      <p:sp>
        <p:nvSpPr>
          <p:cNvPr id="448" name="Google Shape;448;g137725c60a1_0_366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 sz="6605"/>
              <a:t>60 耶穌說:「任憑死人埋葬他們的死人,你只管去傳揚上帝國的道。」61 又有一人說:「主,我要跟從你,但容我先去辭別我家裡的人。」62 耶穌說:「手扶著犁向後看的,不配進上帝的國。」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DFKai-SB"/>
              <a:buNone/>
            </a:pPr>
            <a:r>
              <a:rPr b="1" i="0" lang="zh-TW" sz="6600" u="sng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回 應 詩 歌</a:t>
            </a:r>
            <a:endParaRPr/>
          </a:p>
        </p:txBody>
      </p:sp>
      <p:sp>
        <p:nvSpPr>
          <p:cNvPr id="455" name="Google Shape;455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Song of The Day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9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【十架犧牲的愛】</a:t>
            </a:r>
            <a:endParaRPr/>
          </a:p>
        </p:txBody>
      </p:sp>
      <p:sp>
        <p:nvSpPr>
          <p:cNvPr id="461" name="Google Shape;461;p19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耶穌捨身十架  主祢為我犧牲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誠然擔起我的憂患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背負我的痛苦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耶穌捨身為我的過犯受鞭傷</a:t>
            </a:r>
            <a:endParaRPr/>
          </a:p>
        </p:txBody>
      </p:sp>
      <p:sp>
        <p:nvSpPr>
          <p:cNvPr id="462" name="Google Shape;462;p19"/>
          <p:cNvSpPr txBox="1"/>
          <p:nvPr>
            <p:ph idx="2" type="body"/>
          </p:nvPr>
        </p:nvSpPr>
        <p:spPr>
          <a:xfrm>
            <a:off x="119336" y="6356350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版權屬【薪火敬拜使團有限公司】所有</a:t>
            </a:r>
            <a:endParaRPr/>
          </a:p>
        </p:txBody>
      </p:sp>
      <p:sp>
        <p:nvSpPr>
          <p:cNvPr id="463" name="Google Shape;463;p19"/>
          <p:cNvSpPr txBox="1"/>
          <p:nvPr>
            <p:ph idx="3" type="body"/>
          </p:nvPr>
        </p:nvSpPr>
        <p:spPr>
          <a:xfrm>
            <a:off x="6096000" y="6356569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37725c60a1_0_163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【十架犧牲的愛】</a:t>
            </a:r>
            <a:endParaRPr/>
          </a:p>
        </p:txBody>
      </p:sp>
      <p:sp>
        <p:nvSpPr>
          <p:cNvPr id="469" name="Google Shape;469;g137725c60a1_0_163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流出寶血  救恩湧流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讓我罪得赦免</a:t>
            </a:r>
            <a:br>
              <a:rPr lang="zh-TW"/>
            </a:br>
            <a:r>
              <a:rPr lang="zh-TW"/>
              <a:t>祢被世人離棄凌辱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至死不退縮  喝下那苦杯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全然成就救贖</a:t>
            </a:r>
            <a:endParaRPr/>
          </a:p>
        </p:txBody>
      </p:sp>
      <p:sp>
        <p:nvSpPr>
          <p:cNvPr id="470" name="Google Shape;470;g137725c60a1_0_163"/>
          <p:cNvSpPr txBox="1"/>
          <p:nvPr>
            <p:ph idx="2" type="body"/>
          </p:nvPr>
        </p:nvSpPr>
        <p:spPr>
          <a:xfrm>
            <a:off x="119336" y="6356350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版權屬【薪火敬拜使團有限公司】所有</a:t>
            </a:r>
            <a:endParaRPr/>
          </a:p>
        </p:txBody>
      </p:sp>
      <p:sp>
        <p:nvSpPr>
          <p:cNvPr id="471" name="Google Shape;471;g137725c60a1_0_163"/>
          <p:cNvSpPr txBox="1"/>
          <p:nvPr>
            <p:ph idx="3" type="body"/>
          </p:nvPr>
        </p:nvSpPr>
        <p:spPr>
          <a:xfrm>
            <a:off x="6096000" y="6356569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37725c60a1_0_170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【十架犧牲的愛】</a:t>
            </a:r>
            <a:endParaRPr/>
          </a:p>
        </p:txBody>
      </p:sp>
      <p:sp>
        <p:nvSpPr>
          <p:cNvPr id="477" name="Google Shape;477;g137725c60a1_0_170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我主犧牲的愛  祢為我的過犯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撇下榮耀尊貴  降下捨身拯救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十架犧牲的愛  眾罪已得潔淨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祢是奴僕君王  權柄尊貴屬祢</a:t>
            </a:r>
            <a:endParaRPr/>
          </a:p>
        </p:txBody>
      </p:sp>
      <p:sp>
        <p:nvSpPr>
          <p:cNvPr id="478" name="Google Shape;478;g137725c60a1_0_170"/>
          <p:cNvSpPr txBox="1"/>
          <p:nvPr>
            <p:ph idx="2" type="body"/>
          </p:nvPr>
        </p:nvSpPr>
        <p:spPr>
          <a:xfrm>
            <a:off x="119336" y="6356350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版權屬【薪火敬拜使團有限公司】所有</a:t>
            </a:r>
            <a:endParaRPr/>
          </a:p>
        </p:txBody>
      </p:sp>
      <p:sp>
        <p:nvSpPr>
          <p:cNvPr id="479" name="Google Shape;479;g137725c60a1_0_170"/>
          <p:cNvSpPr txBox="1"/>
          <p:nvPr>
            <p:ph idx="3" type="body"/>
          </p:nvPr>
        </p:nvSpPr>
        <p:spPr>
          <a:xfrm>
            <a:off x="6096000" y="6356569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37725c60a1_0_192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【十架犧牲的愛】</a:t>
            </a:r>
            <a:endParaRPr/>
          </a:p>
        </p:txBody>
      </p:sp>
      <p:sp>
        <p:nvSpPr>
          <p:cNvPr id="485" name="Google Shape;485;g137725c60a1_0_192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耶穌捨身十架  主祢為我犧牲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誠然擔起我的憂患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背負我的痛苦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耶穌捨身為我的過犯受鞭傷</a:t>
            </a:r>
            <a:endParaRPr/>
          </a:p>
        </p:txBody>
      </p:sp>
      <p:sp>
        <p:nvSpPr>
          <p:cNvPr id="486" name="Google Shape;486;g137725c60a1_0_192"/>
          <p:cNvSpPr txBox="1"/>
          <p:nvPr>
            <p:ph idx="2" type="body"/>
          </p:nvPr>
        </p:nvSpPr>
        <p:spPr>
          <a:xfrm>
            <a:off x="119336" y="6356350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版權屬【薪火敬拜使團有限公司】所有</a:t>
            </a:r>
            <a:endParaRPr/>
          </a:p>
        </p:txBody>
      </p:sp>
      <p:sp>
        <p:nvSpPr>
          <p:cNvPr id="487" name="Google Shape;487;g137725c60a1_0_192"/>
          <p:cNvSpPr txBox="1"/>
          <p:nvPr>
            <p:ph idx="3" type="body"/>
          </p:nvPr>
        </p:nvSpPr>
        <p:spPr>
          <a:xfrm>
            <a:off x="6096000" y="6356569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37725c60a1_0_199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【十架犧牲的愛】</a:t>
            </a:r>
            <a:endParaRPr/>
          </a:p>
        </p:txBody>
      </p:sp>
      <p:sp>
        <p:nvSpPr>
          <p:cNvPr id="493" name="Google Shape;493;g137725c60a1_0_199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流出寶血  救恩湧流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讓我罪得赦免</a:t>
            </a:r>
            <a:br>
              <a:rPr lang="zh-TW"/>
            </a:br>
            <a:r>
              <a:rPr lang="zh-TW"/>
              <a:t>祢被世人離棄凌辱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至死不退縮  喝下那苦杯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全然成就救贖</a:t>
            </a:r>
            <a:endParaRPr/>
          </a:p>
        </p:txBody>
      </p:sp>
      <p:sp>
        <p:nvSpPr>
          <p:cNvPr id="494" name="Google Shape;494;g137725c60a1_0_199"/>
          <p:cNvSpPr txBox="1"/>
          <p:nvPr>
            <p:ph idx="2" type="body"/>
          </p:nvPr>
        </p:nvSpPr>
        <p:spPr>
          <a:xfrm>
            <a:off x="119336" y="6356350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版權屬【薪火敬拜使團有限公司】所有</a:t>
            </a:r>
            <a:endParaRPr/>
          </a:p>
        </p:txBody>
      </p:sp>
      <p:sp>
        <p:nvSpPr>
          <p:cNvPr id="495" name="Google Shape;495;g137725c60a1_0_199"/>
          <p:cNvSpPr txBox="1"/>
          <p:nvPr>
            <p:ph idx="3" type="body"/>
          </p:nvPr>
        </p:nvSpPr>
        <p:spPr>
          <a:xfrm>
            <a:off x="6096000" y="6356569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勸 勉 Admonish</a:t>
            </a:r>
            <a:endParaRPr/>
          </a:p>
        </p:txBody>
      </p:sp>
      <p:sp>
        <p:nvSpPr>
          <p:cNvPr id="176" name="Google Shape;176;p5"/>
          <p:cNvSpPr txBox="1"/>
          <p:nvPr>
            <p:ph idx="1" type="body"/>
          </p:nvPr>
        </p:nvSpPr>
        <p:spPr>
          <a:xfrm>
            <a:off x="119336" y="1325563"/>
            <a:ext cx="11953328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各位親愛的弟兄姊妹，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我們必須在上帝面前，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承認我們自己的罪，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我們不單得罪上帝，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也得罪弟兄姊妹和其他人；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37725c60a1_0_206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【十架犧牲的愛】</a:t>
            </a:r>
            <a:endParaRPr/>
          </a:p>
        </p:txBody>
      </p:sp>
      <p:sp>
        <p:nvSpPr>
          <p:cNvPr id="501" name="Google Shape;501;g137725c60a1_0_206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我主犧牲的愛  祢為我的過犯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撇下榮耀尊貴  降下捨身拯救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十架犧牲的愛  眾罪已得潔淨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祢是奴僕君王  權柄尊貴屬祢</a:t>
            </a:r>
            <a:endParaRPr/>
          </a:p>
        </p:txBody>
      </p:sp>
      <p:sp>
        <p:nvSpPr>
          <p:cNvPr id="502" name="Google Shape;502;g137725c60a1_0_206"/>
          <p:cNvSpPr txBox="1"/>
          <p:nvPr>
            <p:ph idx="2" type="body"/>
          </p:nvPr>
        </p:nvSpPr>
        <p:spPr>
          <a:xfrm>
            <a:off x="119336" y="6356350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版權屬【薪火敬拜使團有限公司】所有</a:t>
            </a:r>
            <a:endParaRPr/>
          </a:p>
        </p:txBody>
      </p:sp>
      <p:sp>
        <p:nvSpPr>
          <p:cNvPr id="503" name="Google Shape;503;g137725c60a1_0_206"/>
          <p:cNvSpPr txBox="1"/>
          <p:nvPr>
            <p:ph idx="3" type="body"/>
          </p:nvPr>
        </p:nvSpPr>
        <p:spPr>
          <a:xfrm>
            <a:off x="6096000" y="6356569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37725c60a1_0_213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【十架犧牲的愛】</a:t>
            </a:r>
            <a:endParaRPr/>
          </a:p>
        </p:txBody>
      </p:sp>
      <p:sp>
        <p:nvSpPr>
          <p:cNvPr id="509" name="Google Shape;509;g137725c60a1_0_213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我主犧牲的愛  祢為我的過犯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撇下榮耀尊貴  降下捨身拯救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十架犧牲的愛  眾罪已得潔淨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祢是奴僕君王  權柄尊貴屬祢</a:t>
            </a:r>
            <a:endParaRPr/>
          </a:p>
        </p:txBody>
      </p:sp>
      <p:sp>
        <p:nvSpPr>
          <p:cNvPr id="510" name="Google Shape;510;g137725c60a1_0_213"/>
          <p:cNvSpPr txBox="1"/>
          <p:nvPr>
            <p:ph idx="2" type="body"/>
          </p:nvPr>
        </p:nvSpPr>
        <p:spPr>
          <a:xfrm>
            <a:off x="119336" y="6356350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版權屬【薪火敬拜使團有限公司】所有</a:t>
            </a:r>
            <a:endParaRPr/>
          </a:p>
        </p:txBody>
      </p:sp>
      <p:sp>
        <p:nvSpPr>
          <p:cNvPr id="511" name="Google Shape;511;g137725c60a1_0_213"/>
          <p:cNvSpPr txBox="1"/>
          <p:nvPr>
            <p:ph idx="3" type="body"/>
          </p:nvPr>
        </p:nvSpPr>
        <p:spPr>
          <a:xfrm>
            <a:off x="6096000" y="6356569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0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20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講 道 Sermon</a:t>
            </a:r>
            <a:endParaRPr/>
          </a:p>
        </p:txBody>
      </p:sp>
      <p:sp>
        <p:nvSpPr>
          <p:cNvPr id="518" name="Google Shape;518;p20"/>
          <p:cNvSpPr txBox="1"/>
          <p:nvPr>
            <p:ph idx="1" type="body"/>
          </p:nvPr>
        </p:nvSpPr>
        <p:spPr>
          <a:xfrm>
            <a:off x="119336" y="1325563"/>
            <a:ext cx="11953328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講題：跟主腳蹤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經文：路加福音 9:51-62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講員：楊偉成牧師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37725c60a1_0_378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g137725c60a1_0_378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【福音路加福音 9:51-62】</a:t>
            </a:r>
            <a:endParaRPr/>
          </a:p>
        </p:txBody>
      </p:sp>
      <p:sp>
        <p:nvSpPr>
          <p:cNvPr id="525" name="Google Shape;525;g137725c60a1_0_378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 sz="6605"/>
              <a:t>9:51 耶穌被接上升的日子將到,他就定意向耶路撒冷去,52 便打發使者在他前頭走。他們到了撒馬利亞的一個村莊,要為他預備。53 那裡的人不接待他,因他面向耶路撒冷去。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37725c60a1_0_384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g137725c60a1_0_384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【福音路加福音 9:51-62】</a:t>
            </a:r>
            <a:endParaRPr/>
          </a:p>
        </p:txBody>
      </p:sp>
      <p:sp>
        <p:nvSpPr>
          <p:cNvPr id="532" name="Google Shape;532;g137725c60a1_0_384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 sz="6605"/>
              <a:t>54 他的門徒雅各、約翰看見了,就說:「主啊,你要我們吩咐火從天上降下來燒滅他們,像以利亞所做的嗎?」55 耶穌轉身責備兩個門徒,說:「你們的心如何,你們並不知道。</a:t>
            </a:r>
            <a:endParaRPr sz="6605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37725c60a1_0_390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g137725c60a1_0_390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【福音路加福音 9:51-62】</a:t>
            </a:r>
            <a:endParaRPr/>
          </a:p>
        </p:txBody>
      </p:sp>
      <p:sp>
        <p:nvSpPr>
          <p:cNvPr id="539" name="Google Shape;539;g137725c60a1_0_390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 sz="6605"/>
              <a:t>56 人子來不是要滅人的性命,是要救人的性命。」說著就往別的村莊去了。57 他們走路的時候,有一人對耶穌說:「你無論往哪裡去,我要跟從你。」</a:t>
            </a:r>
            <a:endParaRPr sz="6605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37725c60a1_0_396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g137725c60a1_0_396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【福音路加福音 9:51-62】</a:t>
            </a:r>
            <a:endParaRPr/>
          </a:p>
        </p:txBody>
      </p:sp>
      <p:sp>
        <p:nvSpPr>
          <p:cNvPr id="546" name="Google Shape;546;g137725c60a1_0_396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 sz="6605"/>
              <a:t>58 耶穌說:「狐狸有洞,天空的飛鳥有窩,只是人子沒有枕頭的地方。」59 又對一個人說:「跟從我來!」那人說:「主,容我先回去埋葬我的父親。」</a:t>
            </a:r>
            <a:endParaRPr sz="6605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37725c60a1_0_402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g137725c60a1_0_402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【福音路加福音 9:51-62】</a:t>
            </a:r>
            <a:endParaRPr/>
          </a:p>
        </p:txBody>
      </p:sp>
      <p:sp>
        <p:nvSpPr>
          <p:cNvPr id="553" name="Google Shape;553;g137725c60a1_0_402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 sz="6605"/>
              <a:t>60 耶穌說:「任憑死人埋葬他們的死人,你只管去傳揚上帝國的道。」61 又有一人說:「主,我要跟從你,但容我先去辭別我家裡的人。」62 耶穌說:「手扶著犁向後看的,不配進上帝的國。」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37725c60a1_0_408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g137725c60a1_0_408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講 道 Sermon</a:t>
            </a:r>
            <a:endParaRPr/>
          </a:p>
        </p:txBody>
      </p:sp>
      <p:sp>
        <p:nvSpPr>
          <p:cNvPr id="560" name="Google Shape;560;g137725c60a1_0_408"/>
          <p:cNvSpPr txBox="1"/>
          <p:nvPr>
            <p:ph idx="1" type="body"/>
          </p:nvPr>
        </p:nvSpPr>
        <p:spPr>
          <a:xfrm>
            <a:off x="119336" y="13255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講題：跟主腳蹤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經文：路加福音 9:51-62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講員：楊偉成牧師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1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DFKai-SB"/>
              <a:buNone/>
            </a:pPr>
            <a:r>
              <a:rPr b="1" i="0" lang="zh-TW" sz="6600" u="sng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認 信</a:t>
            </a:r>
            <a:endParaRPr/>
          </a:p>
        </p:txBody>
      </p:sp>
      <p:sp>
        <p:nvSpPr>
          <p:cNvPr id="567" name="Google Shape;567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Creed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勸 勉 Admonish</a:t>
            </a:r>
            <a:endParaRPr/>
          </a:p>
        </p:txBody>
      </p:sp>
      <p:sp>
        <p:nvSpPr>
          <p:cNvPr id="183" name="Google Shape;183;p6"/>
          <p:cNvSpPr txBox="1"/>
          <p:nvPr>
            <p:ph idx="1" type="body"/>
          </p:nvPr>
        </p:nvSpPr>
        <p:spPr>
          <a:xfrm>
            <a:off x="119336" y="1325563"/>
            <a:ext cx="11953328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故此我們應謙卑地，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反省自己的罪，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並求主耶穌基督赦免，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好讓我們有一個手潔、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心清的身心來敬拜上帝。 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2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使 徒 信 經</a:t>
            </a:r>
            <a:endParaRPr/>
          </a:p>
        </p:txBody>
      </p:sp>
      <p:sp>
        <p:nvSpPr>
          <p:cNvPr id="573" name="Google Shape;573;p22"/>
          <p:cNvSpPr txBox="1"/>
          <p:nvPr>
            <p:ph idx="1" type="body"/>
          </p:nvPr>
        </p:nvSpPr>
        <p:spPr>
          <a:xfrm>
            <a:off x="119336" y="1325563"/>
            <a:ext cx="11953328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我信上帝，全能的父，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創造天地的主；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我信我主耶穌基督，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上帝獨生的子；因聖靈感孕，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由童貞女馬利亞所生，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3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使 徒 信 經</a:t>
            </a:r>
            <a:endParaRPr/>
          </a:p>
        </p:txBody>
      </p:sp>
      <p:sp>
        <p:nvSpPr>
          <p:cNvPr id="579" name="Google Shape;579;p23"/>
          <p:cNvSpPr txBox="1"/>
          <p:nvPr>
            <p:ph idx="1" type="body"/>
          </p:nvPr>
        </p:nvSpPr>
        <p:spPr>
          <a:xfrm>
            <a:off x="119336" y="1325563"/>
            <a:ext cx="11953328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在本丟彼拉多手下受難，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被釘於十字架，受死，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埋葬；降在陰間；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4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使 徒 信 經</a:t>
            </a:r>
            <a:endParaRPr/>
          </a:p>
        </p:txBody>
      </p:sp>
      <p:sp>
        <p:nvSpPr>
          <p:cNvPr id="585" name="Google Shape;585;p24"/>
          <p:cNvSpPr txBox="1"/>
          <p:nvPr>
            <p:ph idx="1" type="body"/>
          </p:nvPr>
        </p:nvSpPr>
        <p:spPr>
          <a:xfrm>
            <a:off x="119336" y="1325563"/>
            <a:ext cx="11953328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第三天從死人中復活；升天，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坐在全能父上帝的右邊；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將來必從那裡降臨，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審判活人死人。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5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使 徒 信 經</a:t>
            </a:r>
            <a:endParaRPr/>
          </a:p>
        </p:txBody>
      </p:sp>
      <p:sp>
        <p:nvSpPr>
          <p:cNvPr id="591" name="Google Shape;591;p25"/>
          <p:cNvSpPr txBox="1"/>
          <p:nvPr>
            <p:ph idx="1" type="body"/>
          </p:nvPr>
        </p:nvSpPr>
        <p:spPr>
          <a:xfrm>
            <a:off x="119336" y="1325563"/>
            <a:ext cx="11953328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我信聖靈；我信聖而公之教會；</a:t>
            </a:r>
            <a:br>
              <a:rPr lang="zh-TW"/>
            </a:br>
            <a:r>
              <a:rPr lang="zh-TW"/>
              <a:t>我信聖徒相通；</a:t>
            </a:r>
            <a:br>
              <a:rPr lang="zh-TW"/>
            </a:br>
            <a:r>
              <a:rPr lang="zh-TW"/>
              <a:t>我信罪得赦免；</a:t>
            </a:r>
            <a:br>
              <a:rPr lang="zh-TW"/>
            </a:br>
            <a:r>
              <a:rPr lang="zh-TW"/>
              <a:t>我信身體復活；</a:t>
            </a:r>
            <a:br>
              <a:rPr lang="zh-TW"/>
            </a:br>
            <a:r>
              <a:rPr lang="zh-TW"/>
              <a:t>我信永生。阿門。 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6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26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奉 獻 Offering</a:t>
            </a:r>
            <a:endParaRPr/>
          </a:p>
        </p:txBody>
      </p:sp>
      <p:sp>
        <p:nvSpPr>
          <p:cNvPr id="598" name="Google Shape;598;p26"/>
          <p:cNvSpPr txBox="1"/>
          <p:nvPr>
            <p:ph idx="1" type="body"/>
          </p:nvPr>
        </p:nvSpPr>
        <p:spPr>
          <a:xfrm>
            <a:off x="119336" y="1325563"/>
            <a:ext cx="11953328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萬軍之耶和華說：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你們要將當納的十分之一全然送入倉庫，使我家有糧，以此試試我，是否為你們敞開天上的窗戶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，傾福與你們，甚至無處可容。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Mal 瑪拉基書 3章10節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7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7"/>
          <p:cNvSpPr txBox="1"/>
          <p:nvPr>
            <p:ph type="title"/>
          </p:nvPr>
        </p:nvSpPr>
        <p:spPr>
          <a:xfrm>
            <a:off x="119336" y="-171400"/>
            <a:ext cx="12072664" cy="1496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奉 獻 Offering</a:t>
            </a:r>
            <a:endParaRPr/>
          </a:p>
        </p:txBody>
      </p:sp>
      <p:sp>
        <p:nvSpPr>
          <p:cNvPr id="605" name="Google Shape;605;p27"/>
          <p:cNvSpPr txBox="1"/>
          <p:nvPr>
            <p:ph idx="1" type="body"/>
          </p:nvPr>
        </p:nvSpPr>
        <p:spPr>
          <a:xfrm>
            <a:off x="0" y="971360"/>
            <a:ext cx="11953328" cy="6026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zh-TW" sz="4000"/>
              <a:t>銀行入數/網上轉帳戶口： </a:t>
            </a:r>
            <a:endParaRPr/>
          </a:p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zh-TW" sz="4000"/>
              <a:t>名稱：</a:t>
            </a:r>
            <a:r>
              <a:rPr b="0" lang="zh-TW" sz="4000"/>
              <a:t>SALEM-SAM SHING LUTHERAN CHURCH </a:t>
            </a:r>
            <a:endParaRPr/>
          </a:p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zh-TW" sz="4000"/>
              <a:t>銀行：中國銀行(香港)有限公司 (012) </a:t>
            </a:r>
            <a:endParaRPr/>
          </a:p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zh-TW" sz="4000"/>
              <a:t>號碼：012-710-00035109 </a:t>
            </a:r>
            <a:endParaRPr/>
          </a:p>
          <a:p>
            <a:pPr indent="0" lvl="0" marL="0" rtl="0" algn="l">
              <a:lnSpc>
                <a:spcPct val="1125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zh-TW" sz="4000"/>
              <a:t>請將入數紙寫上奉獻人全名，(網上轉數請截圖)然後 WhatsApp到“修姊妹”作記錄，以便之後發回收據</a:t>
            </a:r>
            <a:endParaRPr/>
          </a:p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zh-TW" sz="4000"/>
              <a:t> #以上方式收到之奉獻會全數撥入十一奉獻 </a:t>
            </a:r>
            <a:endParaRPr/>
          </a:p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zh-TW" sz="4000"/>
              <a:t> #如有任何疑問請與執事或牧者聯絡</a:t>
            </a:r>
            <a:endParaRPr sz="4000"/>
          </a:p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zh-TW" sz="4000"/>
              <a:t> </a:t>
            </a:r>
            <a:endParaRPr sz="4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8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8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我心充滿讚美 (奉獻詩)</a:t>
            </a:r>
            <a:endParaRPr/>
          </a:p>
        </p:txBody>
      </p:sp>
      <p:sp>
        <p:nvSpPr>
          <p:cNvPr id="612" name="Google Shape;612;p28"/>
          <p:cNvSpPr txBox="1"/>
          <p:nvPr>
            <p:ph idx="1" type="body"/>
          </p:nvPr>
        </p:nvSpPr>
        <p:spPr>
          <a:xfrm>
            <a:off x="119336" y="1325563"/>
            <a:ext cx="11953328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我心充滿讚美，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衷心感謝我主耶穌，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你永遠的愛我，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我生命全屬你。</a:t>
            </a:r>
            <a:endParaRPr/>
          </a:p>
        </p:txBody>
      </p:sp>
      <p:sp>
        <p:nvSpPr>
          <p:cNvPr id="613" name="Google Shape;613;p28"/>
          <p:cNvSpPr txBox="1"/>
          <p:nvPr>
            <p:ph idx="2" type="body"/>
          </p:nvPr>
        </p:nvSpPr>
        <p:spPr>
          <a:xfrm>
            <a:off x="119336" y="6356350"/>
            <a:ext cx="5976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版權屬【敬拜詩選─希伯崙堂短詩集】所有</a:t>
            </a:r>
            <a:endParaRPr/>
          </a:p>
        </p:txBody>
      </p:sp>
      <p:sp>
        <p:nvSpPr>
          <p:cNvPr id="614" name="Google Shape;614;p28"/>
          <p:cNvSpPr txBox="1"/>
          <p:nvPr>
            <p:ph idx="3" type="body"/>
          </p:nvPr>
        </p:nvSpPr>
        <p:spPr>
          <a:xfrm>
            <a:off x="6096000" y="6356569"/>
            <a:ext cx="5976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9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29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我心充滿讚美 (奉獻詩)</a:t>
            </a:r>
            <a:endParaRPr/>
          </a:p>
        </p:txBody>
      </p:sp>
      <p:sp>
        <p:nvSpPr>
          <p:cNvPr id="621" name="Google Shape;621;p29"/>
          <p:cNvSpPr txBox="1"/>
          <p:nvPr>
            <p:ph idx="1" type="body"/>
          </p:nvPr>
        </p:nvSpPr>
        <p:spPr>
          <a:xfrm>
            <a:off x="119336" y="1325563"/>
            <a:ext cx="11953328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主啊！今我獻上，生命為活祭，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完全的獻上，生命和心靈，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因我從未擁有任何的財寶，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可讓我獻上成為那感恩祭，</a:t>
            </a:r>
            <a:endParaRPr/>
          </a:p>
        </p:txBody>
      </p:sp>
      <p:sp>
        <p:nvSpPr>
          <p:cNvPr id="622" name="Google Shape;622;p29"/>
          <p:cNvSpPr txBox="1"/>
          <p:nvPr>
            <p:ph idx="2" type="body"/>
          </p:nvPr>
        </p:nvSpPr>
        <p:spPr>
          <a:xfrm>
            <a:off x="119336" y="6356350"/>
            <a:ext cx="5976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版權屬【敬拜詩選─希伯崙堂短詩集】所有</a:t>
            </a:r>
            <a:endParaRPr/>
          </a:p>
        </p:txBody>
      </p:sp>
      <p:sp>
        <p:nvSpPr>
          <p:cNvPr id="623" name="Google Shape;623;p29"/>
          <p:cNvSpPr txBox="1"/>
          <p:nvPr>
            <p:ph idx="3" type="body"/>
          </p:nvPr>
        </p:nvSpPr>
        <p:spPr>
          <a:xfrm>
            <a:off x="6096000" y="6356569"/>
            <a:ext cx="5976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0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30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我心充滿讚美 (奉獻詩)</a:t>
            </a:r>
            <a:endParaRPr/>
          </a:p>
        </p:txBody>
      </p:sp>
      <p:sp>
        <p:nvSpPr>
          <p:cNvPr id="630" name="Google Shape;630;p30"/>
          <p:cNvSpPr txBox="1"/>
          <p:nvPr>
            <p:ph idx="1" type="body"/>
          </p:nvPr>
        </p:nvSpPr>
        <p:spPr>
          <a:xfrm>
            <a:off x="119336" y="1325563"/>
            <a:ext cx="11953328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主啊！今我獻上，衷心的恩語，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求主你悅納我，這生命活祭，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求讓我一生為你的器皿，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一生來服事你。</a:t>
            </a:r>
            <a:endParaRPr/>
          </a:p>
        </p:txBody>
      </p:sp>
      <p:sp>
        <p:nvSpPr>
          <p:cNvPr id="631" name="Google Shape;631;p30"/>
          <p:cNvSpPr txBox="1"/>
          <p:nvPr>
            <p:ph idx="2" type="body"/>
          </p:nvPr>
        </p:nvSpPr>
        <p:spPr>
          <a:xfrm>
            <a:off x="119336" y="6356350"/>
            <a:ext cx="5976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版權屬【敬拜詩選─希伯崙堂短詩集】所有</a:t>
            </a:r>
            <a:endParaRPr/>
          </a:p>
        </p:txBody>
      </p:sp>
      <p:sp>
        <p:nvSpPr>
          <p:cNvPr id="632" name="Google Shape;632;p30"/>
          <p:cNvSpPr txBox="1"/>
          <p:nvPr>
            <p:ph idx="3" type="body"/>
          </p:nvPr>
        </p:nvSpPr>
        <p:spPr>
          <a:xfrm>
            <a:off x="6096000" y="6356569"/>
            <a:ext cx="5976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1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DFKai-SB"/>
              <a:buNone/>
            </a:pPr>
            <a:r>
              <a:rPr b="1" i="0" lang="zh-TW" sz="6600" u="sng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禱 告</a:t>
            </a:r>
            <a:endParaRPr b="1" i="0" sz="6600" u="sng" cap="none" strike="noStrik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639" name="Google Shape;639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Prayer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7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勸 勉 Admonish</a:t>
            </a:r>
            <a:endParaRPr/>
          </a:p>
        </p:txBody>
      </p:sp>
      <p:sp>
        <p:nvSpPr>
          <p:cNvPr id="190" name="Google Shape;190;p7"/>
          <p:cNvSpPr txBox="1"/>
          <p:nvPr>
            <p:ph idx="1" type="body"/>
          </p:nvPr>
        </p:nvSpPr>
        <p:spPr>
          <a:xfrm>
            <a:off x="119336" y="1325563"/>
            <a:ext cx="11953328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現在，請大家靜默地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反省自己的罪，並且祈求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主耶穌基督的赦免。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2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32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互表和睦 Reconciliation</a:t>
            </a:r>
            <a:endParaRPr/>
          </a:p>
        </p:txBody>
      </p:sp>
      <p:sp>
        <p:nvSpPr>
          <p:cNvPr id="646" name="Google Shape;646;p32"/>
          <p:cNvSpPr txBox="1"/>
          <p:nvPr>
            <p:ph idx="1" type="body"/>
          </p:nvPr>
        </p:nvSpPr>
        <p:spPr>
          <a:xfrm>
            <a:off x="119336" y="1325563"/>
            <a:ext cx="11953328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主禮：各位親愛的弟兄姊妹，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我們知道上帝已經藉著主耶穌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基督所流的血成就了和睦，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使我們與祂自己和好了，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3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33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互表和睦 Reconciliation</a:t>
            </a:r>
            <a:endParaRPr/>
          </a:p>
        </p:txBody>
      </p:sp>
      <p:sp>
        <p:nvSpPr>
          <p:cNvPr id="653" name="Google Shape;653;p33"/>
          <p:cNvSpPr txBox="1"/>
          <p:nvPr>
            <p:ph idx="1" type="body"/>
          </p:nvPr>
        </p:nvSpPr>
        <p:spPr>
          <a:xfrm>
            <a:off x="119336" y="1325563"/>
            <a:ext cx="11953328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藉著這和好關係，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祂將兩下合而為一，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也使我們彼此成為和睦。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願上帝所賜的和睦，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常與大家同在！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4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34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互表和睦 Reconciliation</a:t>
            </a:r>
            <a:endParaRPr/>
          </a:p>
        </p:txBody>
      </p:sp>
      <p:sp>
        <p:nvSpPr>
          <p:cNvPr id="660" name="Google Shape;660;p34"/>
          <p:cNvSpPr txBox="1"/>
          <p:nvPr>
            <p:ph idx="1" type="body"/>
          </p:nvPr>
        </p:nvSpPr>
        <p:spPr>
          <a:xfrm>
            <a:off x="119336" y="1325563"/>
            <a:ext cx="11953328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會眾：也常與你同在。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主禮：請各位與前後左右肢體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拱手或點頭，表達祝褔和問候。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5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35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願您平安 (祝福)</a:t>
            </a:r>
            <a:endParaRPr/>
          </a:p>
        </p:txBody>
      </p:sp>
      <p:sp>
        <p:nvSpPr>
          <p:cNvPr id="667" name="Google Shape;667;p35"/>
          <p:cNvSpPr txBox="1"/>
          <p:nvPr>
            <p:ph idx="1" type="body"/>
          </p:nvPr>
        </p:nvSpPr>
        <p:spPr>
          <a:xfrm>
            <a:off x="119336" y="1325563"/>
            <a:ext cx="11953328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願主看顧您，願平安歸於您，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願主保守您，一生直到萬代。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願主的福氣傾倒於您，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我的主真的愛您。</a:t>
            </a:r>
            <a:endParaRPr/>
          </a:p>
        </p:txBody>
      </p:sp>
      <p:sp>
        <p:nvSpPr>
          <p:cNvPr id="668" name="Google Shape;668;p35"/>
          <p:cNvSpPr txBox="1"/>
          <p:nvPr>
            <p:ph idx="2" type="body"/>
          </p:nvPr>
        </p:nvSpPr>
        <p:spPr>
          <a:xfrm>
            <a:off x="119336" y="6356350"/>
            <a:ext cx="5976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版權屬【基恩敬拜音樂事工】所有</a:t>
            </a:r>
            <a:endParaRPr/>
          </a:p>
        </p:txBody>
      </p:sp>
      <p:sp>
        <p:nvSpPr>
          <p:cNvPr id="669" name="Google Shape;669;p35"/>
          <p:cNvSpPr txBox="1"/>
          <p:nvPr>
            <p:ph idx="3" type="body"/>
          </p:nvPr>
        </p:nvSpPr>
        <p:spPr>
          <a:xfrm>
            <a:off x="6096000" y="6356569"/>
            <a:ext cx="5976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6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3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DFKai-SB"/>
              <a:buNone/>
            </a:pPr>
            <a:r>
              <a:rPr b="1" i="0" lang="zh-TW" sz="6600" u="sng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報 告</a:t>
            </a:r>
            <a:endParaRPr/>
          </a:p>
        </p:txBody>
      </p:sp>
      <p:sp>
        <p:nvSpPr>
          <p:cNvPr id="676" name="Google Shape;676;p3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Report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7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E7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37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zh-TW" sz="4000" u="none"/>
              <a:t>2022年7月3日崇拜事奉人員：</a:t>
            </a:r>
            <a:endParaRPr sz="4000" u="none"/>
          </a:p>
        </p:txBody>
      </p:sp>
      <p:sp>
        <p:nvSpPr>
          <p:cNvPr id="683" name="Google Shape;683;p37"/>
          <p:cNvSpPr txBox="1"/>
          <p:nvPr>
            <p:ph idx="1" type="body"/>
          </p:nvPr>
        </p:nvSpPr>
        <p:spPr>
          <a:xfrm>
            <a:off x="119336" y="1325563"/>
            <a:ext cx="11665296" cy="5127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zh-TW" sz="3200"/>
              <a:t>主禮：楊偉成牧師                     領詩員：曾詠詩姊妹</a:t>
            </a:r>
            <a:endParaRPr b="0" sz="3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zh-TW" sz="3200"/>
              <a:t>講員：楊偉成牧師                     司    琴：林錦慧姊妹</a:t>
            </a:r>
            <a:endParaRPr b="0" sz="3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zh-TW" sz="3200"/>
              <a:t>襄禮：王德輝弟兄                     招    待：李珮雯姊妹</a:t>
            </a:r>
            <a:endParaRPr b="0" sz="3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zh-TW" sz="3200"/>
              <a:t>                                                                     黃寧強執事</a:t>
            </a:r>
            <a:endParaRPr b="0" sz="3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zh-TW" sz="3200"/>
              <a:t>兒童主日學：梁燕萍姊妹         影    音：莫允明執事 </a:t>
            </a:r>
            <a:endParaRPr b="0" sz="3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zh-TW" sz="3200"/>
              <a:t>                        修綺媚姊妹         場    務：曾翠芳姊妹、莫允明執事                      崇拜負責人：黃寧強執事                                                   </a:t>
            </a:r>
            <a:endParaRPr b="0" sz="38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8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3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DFKai-SB"/>
              <a:buNone/>
            </a:pPr>
            <a:r>
              <a:rPr b="1" i="0" lang="zh-TW" sz="6600" u="sng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差 遣 詩 歌</a:t>
            </a:r>
            <a:endParaRPr b="1" i="0" sz="6600" u="sng" cap="none" strike="noStrik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690" name="Google Shape;690;p3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Song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37725c60a1_0_0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【求主以靈火燃亮我】</a:t>
            </a:r>
            <a:endParaRPr/>
          </a:p>
        </p:txBody>
      </p:sp>
      <p:sp>
        <p:nvSpPr>
          <p:cNvPr id="696" name="Google Shape;696;g137725c60a1_0_0"/>
          <p:cNvSpPr txBox="1"/>
          <p:nvPr>
            <p:ph idx="1" type="body"/>
          </p:nvPr>
        </p:nvSpPr>
        <p:spPr>
          <a:xfrm>
            <a:off x="119411" y="14470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願當天的靈火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重新一次復興我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回想我的愛心 在何處跌墜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容我再靠著你 徹底改過</a:t>
            </a:r>
            <a:endParaRPr/>
          </a:p>
        </p:txBody>
      </p:sp>
      <p:sp>
        <p:nvSpPr>
          <p:cNvPr id="697" name="Google Shape;697;g137725c60a1_0_0"/>
          <p:cNvSpPr txBox="1"/>
          <p:nvPr>
            <p:ph idx="2" type="body"/>
          </p:nvPr>
        </p:nvSpPr>
        <p:spPr>
          <a:xfrm>
            <a:off x="119336" y="6356350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版權屬【Music 2000】所有</a:t>
            </a:r>
            <a:endParaRPr/>
          </a:p>
        </p:txBody>
      </p:sp>
      <p:sp>
        <p:nvSpPr>
          <p:cNvPr id="698" name="Google Shape;698;g137725c60a1_0_0"/>
          <p:cNvSpPr txBox="1"/>
          <p:nvPr>
            <p:ph idx="3" type="body"/>
          </p:nvPr>
        </p:nvSpPr>
        <p:spPr>
          <a:xfrm>
            <a:off x="6096000" y="6356569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37725c60a1_0_7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【求主以靈火燃亮我】</a:t>
            </a:r>
            <a:endParaRPr/>
          </a:p>
        </p:txBody>
      </p:sp>
      <p:sp>
        <p:nvSpPr>
          <p:cNvPr id="704" name="Google Shape;704;g137725c60a1_0_7"/>
          <p:cNvSpPr txBox="1"/>
          <p:nvPr>
            <p:ph idx="1" type="body"/>
          </p:nvPr>
        </p:nvSpPr>
        <p:spPr>
          <a:xfrm>
            <a:off x="119411" y="16360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主恩典豐厚極多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曾應許不會撇低我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求主賜我信心 誇勝怯懦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讓我再渴想主 如像最初</a:t>
            </a:r>
            <a:endParaRPr/>
          </a:p>
        </p:txBody>
      </p:sp>
      <p:sp>
        <p:nvSpPr>
          <p:cNvPr id="705" name="Google Shape;705;g137725c60a1_0_7"/>
          <p:cNvSpPr txBox="1"/>
          <p:nvPr>
            <p:ph idx="2" type="body"/>
          </p:nvPr>
        </p:nvSpPr>
        <p:spPr>
          <a:xfrm>
            <a:off x="119336" y="6356350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版權屬【Music 2000】所有</a:t>
            </a:r>
            <a:endParaRPr/>
          </a:p>
        </p:txBody>
      </p:sp>
      <p:sp>
        <p:nvSpPr>
          <p:cNvPr id="706" name="Google Shape;706;g137725c60a1_0_7"/>
          <p:cNvSpPr txBox="1"/>
          <p:nvPr>
            <p:ph idx="3" type="body"/>
          </p:nvPr>
        </p:nvSpPr>
        <p:spPr>
          <a:xfrm>
            <a:off x="6096000" y="6356569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37725c60a1_0_14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【求主以靈火燃亮我】</a:t>
            </a:r>
            <a:endParaRPr/>
          </a:p>
        </p:txBody>
      </p:sp>
      <p:sp>
        <p:nvSpPr>
          <p:cNvPr id="712" name="Google Shape;712;g137725c60a1_0_14"/>
          <p:cNvSpPr txBox="1"/>
          <p:nvPr>
            <p:ph idx="1" type="body"/>
          </p:nvPr>
        </p:nvSpPr>
        <p:spPr>
          <a:xfrm>
            <a:off x="119336" y="16090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沈醉繽紛安舒的世俗裡唱歌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忘記了當天的使命是為何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求主按慈悲信實原諒我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今天我願回頭 求主傾聽我</a:t>
            </a:r>
            <a:endParaRPr/>
          </a:p>
        </p:txBody>
      </p:sp>
      <p:sp>
        <p:nvSpPr>
          <p:cNvPr id="713" name="Google Shape;713;g137725c60a1_0_14"/>
          <p:cNvSpPr txBox="1"/>
          <p:nvPr>
            <p:ph idx="2" type="body"/>
          </p:nvPr>
        </p:nvSpPr>
        <p:spPr>
          <a:xfrm>
            <a:off x="119336" y="6356350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版權屬【Music 2000】所有</a:t>
            </a:r>
            <a:endParaRPr/>
          </a:p>
        </p:txBody>
      </p:sp>
      <p:sp>
        <p:nvSpPr>
          <p:cNvPr id="714" name="Google Shape;714;g137725c60a1_0_14"/>
          <p:cNvSpPr txBox="1"/>
          <p:nvPr>
            <p:ph idx="3" type="body"/>
          </p:nvPr>
        </p:nvSpPr>
        <p:spPr>
          <a:xfrm>
            <a:off x="6096000" y="6356569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認 罪 Confess</a:t>
            </a:r>
            <a:endParaRPr/>
          </a:p>
        </p:txBody>
      </p:sp>
      <p:sp>
        <p:nvSpPr>
          <p:cNvPr id="197" name="Google Shape;197;p8"/>
          <p:cNvSpPr txBox="1"/>
          <p:nvPr>
            <p:ph idx="1" type="body"/>
          </p:nvPr>
        </p:nvSpPr>
        <p:spPr>
          <a:xfrm>
            <a:off x="119336" y="1325563"/>
            <a:ext cx="11953328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上帝啊，求祢因祢愛子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主耶穌基督的名赦免我的罪，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因為我的罪重大，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37725c60a1_0_21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【求主以靈火燃亮我】</a:t>
            </a:r>
            <a:endParaRPr/>
          </a:p>
        </p:txBody>
      </p:sp>
      <p:sp>
        <p:nvSpPr>
          <p:cNvPr id="720" name="Google Shape;720;g137725c60a1_0_21"/>
          <p:cNvSpPr txBox="1"/>
          <p:nvPr>
            <p:ph idx="1" type="body"/>
          </p:nvPr>
        </p:nvSpPr>
        <p:spPr>
          <a:xfrm>
            <a:off x="119336" y="1474188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從前說過 一生擺上為你奔波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還說將身心都獻奉未算多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求主以靈火再度燃亮我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不想歲月蹉跎 盼望人生沒枉過</a:t>
            </a:r>
            <a:endParaRPr/>
          </a:p>
        </p:txBody>
      </p:sp>
      <p:sp>
        <p:nvSpPr>
          <p:cNvPr id="721" name="Google Shape;721;g137725c60a1_0_21"/>
          <p:cNvSpPr txBox="1"/>
          <p:nvPr>
            <p:ph idx="2" type="body"/>
          </p:nvPr>
        </p:nvSpPr>
        <p:spPr>
          <a:xfrm>
            <a:off x="119336" y="6356350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版權屬【Music 2000】所有</a:t>
            </a:r>
            <a:endParaRPr/>
          </a:p>
        </p:txBody>
      </p:sp>
      <p:sp>
        <p:nvSpPr>
          <p:cNvPr id="722" name="Google Shape;722;g137725c60a1_0_21"/>
          <p:cNvSpPr txBox="1"/>
          <p:nvPr>
            <p:ph idx="3" type="body"/>
          </p:nvPr>
        </p:nvSpPr>
        <p:spPr>
          <a:xfrm>
            <a:off x="6096000" y="6356569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137725c60a1_0_28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【求主以靈火燃亮我】</a:t>
            </a:r>
            <a:endParaRPr/>
          </a:p>
        </p:txBody>
      </p:sp>
      <p:sp>
        <p:nvSpPr>
          <p:cNvPr id="728" name="Google Shape;728;g137725c60a1_0_28"/>
          <p:cNvSpPr txBox="1"/>
          <p:nvPr>
            <p:ph idx="1" type="body"/>
          </p:nvPr>
        </p:nvSpPr>
        <p:spPr>
          <a:xfrm>
            <a:off x="119411" y="16360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主恩典豐厚極多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曾應許不會撇低我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求主賜我信心 誇勝怯懦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讓我再渴想主 如像最初</a:t>
            </a:r>
            <a:endParaRPr/>
          </a:p>
        </p:txBody>
      </p:sp>
      <p:sp>
        <p:nvSpPr>
          <p:cNvPr id="729" name="Google Shape;729;g137725c60a1_0_28"/>
          <p:cNvSpPr txBox="1"/>
          <p:nvPr>
            <p:ph idx="2" type="body"/>
          </p:nvPr>
        </p:nvSpPr>
        <p:spPr>
          <a:xfrm>
            <a:off x="119336" y="6356350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版權屬【Music 2000】所有</a:t>
            </a:r>
            <a:endParaRPr/>
          </a:p>
        </p:txBody>
      </p:sp>
      <p:sp>
        <p:nvSpPr>
          <p:cNvPr id="730" name="Google Shape;730;g137725c60a1_0_28"/>
          <p:cNvSpPr txBox="1"/>
          <p:nvPr>
            <p:ph idx="3" type="body"/>
          </p:nvPr>
        </p:nvSpPr>
        <p:spPr>
          <a:xfrm>
            <a:off x="6096000" y="6356569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37725c60a1_0_35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【求主以靈火燃亮我】</a:t>
            </a:r>
            <a:endParaRPr/>
          </a:p>
        </p:txBody>
      </p:sp>
      <p:sp>
        <p:nvSpPr>
          <p:cNvPr id="736" name="Google Shape;736;g137725c60a1_0_35"/>
          <p:cNvSpPr txBox="1"/>
          <p:nvPr>
            <p:ph idx="1" type="body"/>
          </p:nvPr>
        </p:nvSpPr>
        <p:spPr>
          <a:xfrm>
            <a:off x="119336" y="1609063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沈醉繽紛安舒的世俗裡唱歌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忘記了當天的使命是為何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求主按慈悲信實原諒我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今天我願回頭 求主傾聽我</a:t>
            </a:r>
            <a:endParaRPr/>
          </a:p>
        </p:txBody>
      </p:sp>
      <p:sp>
        <p:nvSpPr>
          <p:cNvPr id="737" name="Google Shape;737;g137725c60a1_0_35"/>
          <p:cNvSpPr txBox="1"/>
          <p:nvPr>
            <p:ph idx="2" type="body"/>
          </p:nvPr>
        </p:nvSpPr>
        <p:spPr>
          <a:xfrm>
            <a:off x="119336" y="6356350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版權屬【Music 2000】所有</a:t>
            </a:r>
            <a:endParaRPr/>
          </a:p>
        </p:txBody>
      </p:sp>
      <p:sp>
        <p:nvSpPr>
          <p:cNvPr id="738" name="Google Shape;738;g137725c60a1_0_35"/>
          <p:cNvSpPr txBox="1"/>
          <p:nvPr>
            <p:ph idx="3" type="body"/>
          </p:nvPr>
        </p:nvSpPr>
        <p:spPr>
          <a:xfrm>
            <a:off x="6096000" y="6356569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37725c60a1_0_42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【求主以靈火燃亮我】</a:t>
            </a:r>
            <a:endParaRPr/>
          </a:p>
        </p:txBody>
      </p:sp>
      <p:sp>
        <p:nvSpPr>
          <p:cNvPr id="744" name="Google Shape;744;g137725c60a1_0_42"/>
          <p:cNvSpPr txBox="1"/>
          <p:nvPr>
            <p:ph idx="1" type="body"/>
          </p:nvPr>
        </p:nvSpPr>
        <p:spPr>
          <a:xfrm>
            <a:off x="119336" y="1474188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從前說過 一生擺上為你奔波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還說將身心都獻奉未算多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求主以靈火再度燃亮我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不想歲月蹉跎 盼望人生沒枉過</a:t>
            </a:r>
            <a:endParaRPr/>
          </a:p>
        </p:txBody>
      </p:sp>
      <p:sp>
        <p:nvSpPr>
          <p:cNvPr id="745" name="Google Shape;745;g137725c60a1_0_42"/>
          <p:cNvSpPr txBox="1"/>
          <p:nvPr>
            <p:ph idx="2" type="body"/>
          </p:nvPr>
        </p:nvSpPr>
        <p:spPr>
          <a:xfrm>
            <a:off x="119336" y="6356350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版權屬【Music 2000】所有</a:t>
            </a:r>
            <a:endParaRPr/>
          </a:p>
        </p:txBody>
      </p:sp>
      <p:sp>
        <p:nvSpPr>
          <p:cNvPr id="746" name="Google Shape;746;g137725c60a1_0_42"/>
          <p:cNvSpPr txBox="1"/>
          <p:nvPr>
            <p:ph idx="3" type="body"/>
          </p:nvPr>
        </p:nvSpPr>
        <p:spPr>
          <a:xfrm>
            <a:off x="6096000" y="6356569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37725c60a1_0_49"/>
          <p:cNvSpPr txBox="1"/>
          <p:nvPr>
            <p:ph type="title"/>
          </p:nvPr>
        </p:nvSpPr>
        <p:spPr>
          <a:xfrm>
            <a:off x="119336" y="0"/>
            <a:ext cx="1195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【求主以靈火燃亮我】</a:t>
            </a:r>
            <a:endParaRPr/>
          </a:p>
        </p:txBody>
      </p:sp>
      <p:sp>
        <p:nvSpPr>
          <p:cNvPr id="752" name="Google Shape;752;g137725c60a1_0_49"/>
          <p:cNvSpPr txBox="1"/>
          <p:nvPr>
            <p:ph idx="1" type="body"/>
          </p:nvPr>
        </p:nvSpPr>
        <p:spPr>
          <a:xfrm>
            <a:off x="119336" y="1474188"/>
            <a:ext cx="11953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從前說過 一生擺上為你奔波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還說將身心都獻奉未算多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求主以靈火再度燃亮我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不想歲月蹉跎 盼望人生沒枉過</a:t>
            </a:r>
            <a:endParaRPr/>
          </a:p>
        </p:txBody>
      </p:sp>
      <p:sp>
        <p:nvSpPr>
          <p:cNvPr id="753" name="Google Shape;753;g137725c60a1_0_49"/>
          <p:cNvSpPr txBox="1"/>
          <p:nvPr>
            <p:ph idx="2" type="body"/>
          </p:nvPr>
        </p:nvSpPr>
        <p:spPr>
          <a:xfrm>
            <a:off x="119336" y="6356350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版權屬【Music 2000】所有</a:t>
            </a:r>
            <a:endParaRPr/>
          </a:p>
        </p:txBody>
      </p:sp>
      <p:sp>
        <p:nvSpPr>
          <p:cNvPr id="754" name="Google Shape;754;g137725c60a1_0_49"/>
          <p:cNvSpPr txBox="1"/>
          <p:nvPr>
            <p:ph idx="3" type="body"/>
          </p:nvPr>
        </p:nvSpPr>
        <p:spPr>
          <a:xfrm>
            <a:off x="6096000" y="6356569"/>
            <a:ext cx="59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0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4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DFKai-SB"/>
              <a:buNone/>
            </a:pPr>
            <a:r>
              <a:rPr b="1" i="0" lang="zh-TW" sz="6600" u="sng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差 遣 祝 福</a:t>
            </a:r>
            <a:endParaRPr b="1" i="0" sz="6600" u="sng" cap="none" strike="noStrik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761" name="Google Shape;761;p4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Benediction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1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41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阿們頌 Amen</a:t>
            </a:r>
            <a:endParaRPr/>
          </a:p>
        </p:txBody>
      </p:sp>
      <p:sp>
        <p:nvSpPr>
          <p:cNvPr id="768" name="Google Shape;768;p41"/>
          <p:cNvSpPr txBox="1"/>
          <p:nvPr>
            <p:ph idx="1" type="body"/>
          </p:nvPr>
        </p:nvSpPr>
        <p:spPr>
          <a:xfrm>
            <a:off x="119336" y="1325563"/>
            <a:ext cx="11953328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zh-TW"/>
              <a:t>阿們、阿們、阿們、阿們。</a:t>
            </a:r>
            <a:endParaRPr/>
          </a:p>
        </p:txBody>
      </p:sp>
      <p:sp>
        <p:nvSpPr>
          <p:cNvPr id="769" name="Google Shape;769;p41"/>
          <p:cNvSpPr txBox="1"/>
          <p:nvPr>
            <p:ph idx="2" type="body"/>
          </p:nvPr>
        </p:nvSpPr>
        <p:spPr>
          <a:xfrm>
            <a:off x="119336" y="6356350"/>
            <a:ext cx="5976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版權屬【基督教文藝出版社】所有</a:t>
            </a:r>
            <a:endParaRPr/>
          </a:p>
        </p:txBody>
      </p:sp>
      <p:sp>
        <p:nvSpPr>
          <p:cNvPr id="770" name="Google Shape;770;p41"/>
          <p:cNvSpPr txBox="1"/>
          <p:nvPr>
            <p:ph idx="3" type="body"/>
          </p:nvPr>
        </p:nvSpPr>
        <p:spPr>
          <a:xfrm>
            <a:off x="6096000" y="6356569"/>
            <a:ext cx="5976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2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4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DFKai-SB"/>
              <a:buNone/>
            </a:pPr>
            <a:r>
              <a:rPr lang="zh-TW"/>
              <a:t>安靜默禱後散會</a:t>
            </a:r>
            <a:endParaRPr/>
          </a:p>
        </p:txBody>
      </p:sp>
      <p:sp>
        <p:nvSpPr>
          <p:cNvPr id="777" name="Google Shape;777;p4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/>
        </p:nvSpPr>
        <p:spPr>
          <a:xfrm>
            <a:off x="1524000" y="6643688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 txBox="1"/>
          <p:nvPr>
            <p:ph type="title"/>
          </p:nvPr>
        </p:nvSpPr>
        <p:spPr>
          <a:xfrm>
            <a:off x="119336" y="0"/>
            <a:ext cx="119533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zh-TW"/>
              <a:t>認 罪 Confess</a:t>
            </a:r>
            <a:endParaRPr/>
          </a:p>
        </p:txBody>
      </p:sp>
      <p:sp>
        <p:nvSpPr>
          <p:cNvPr id="204" name="Google Shape;204;p9"/>
          <p:cNvSpPr txBox="1"/>
          <p:nvPr>
            <p:ph idx="1" type="body"/>
          </p:nvPr>
        </p:nvSpPr>
        <p:spPr>
          <a:xfrm>
            <a:off x="119336" y="1325563"/>
            <a:ext cx="11953328" cy="553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我不單沒有盡心、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盡性、盡意愛祢，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也沒有愛人如己。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祢勉勵我遵行祢的誡命，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zh-TW"/>
              <a:t>我沒有經常遵從；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2007-01-06T07:19:00Z</dcterms:created>
  <dc:creator>SSLC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1028-10.1.0.5616</vt:lpwstr>
  </property>
</Properties>
</file>