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CB5CEB7-C193-4B5E-978A-B5F42FD7E310}">
  <a:tblStyle styleId="{ACB5CEB7-C193-4B5E-978A-B5F42FD7E3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{ACB5CEB7-C193-4B5E-978A-B5F42FD7E310}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{ACB5CEB7-C193-4B5E-978A-B5F42FD7E310}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{ACB5CEB7-C193-4B5E-978A-B5F42FD7E310}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{ACB5CEB7-C193-4B5E-978A-B5F42FD7E310}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{ACB5CEB7-C193-4B5E-978A-B5F42FD7E310}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{ACB5CEB7-C193-4B5E-978A-B5F42FD7E310}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{ACB5CEB7-C193-4B5E-978A-B5F42FD7E310}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{ACB5CEB7-C193-4B5E-978A-B5F42FD7E310}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{ACB5CEB7-C193-4B5E-978A-B5F42FD7E310}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