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Overpas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6.xml"/><Relationship Id="rId64" Type="http://schemas.openxmlformats.org/officeDocument/2006/relationships/font" Target="fonts/Overpass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66" Type="http://schemas.openxmlformats.org/officeDocument/2006/relationships/font" Target="fonts/Overpass-italic.fntdata"/><Relationship Id="rId21" Type="http://schemas.openxmlformats.org/officeDocument/2006/relationships/slide" Target="slides/slide17.xml"/><Relationship Id="rId65" Type="http://schemas.openxmlformats.org/officeDocument/2006/relationships/font" Target="fonts/Overpas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Overpass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1af56f96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1af56f9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1af56f9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1af56f9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af56f96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af56f96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1af56f9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1af56f9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1af56f96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1af56f96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1af56f96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1af56f9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1af56f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1af56f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1af56f96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1af56f96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1af56f96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1af56f96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1af56f96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1af56f9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af56f96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af56f96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1af56f96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1af56f96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1af56f96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1af56f96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1af56f96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1af56f9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1af56f96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1af56f96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1af56f96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1af56f9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1af56f96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1af56f96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91af56f96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91af56f96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1af56f96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1af56f96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1af56f96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1af56f96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91af56f96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91af56f96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91af56f9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91af56f9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91af56f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91af56f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91af56f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91af56f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91af56f96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91af56f9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1af56f96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91af56f96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91af56f96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91af56f96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91af56f96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91af56f96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91af56f96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91af56f96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91af56f96_2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91af56f96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91af56f96_2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91af56f96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91af56f96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91af56f96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1af56f9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1af56f9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98281854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98281854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1af56f9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1af56f9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1af56f9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1af56f9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1af56f9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1af56f9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1af56f96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1af56f96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38" name="Google Shape;13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6070775" y="1660354"/>
            <a:ext cx="1100998" cy="183000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4" name="Google Shape;154;p23"/>
          <p:cNvSpPr/>
          <p:nvPr/>
        </p:nvSpPr>
        <p:spPr>
          <a:xfrm flipH="1" rot="10800000">
            <a:off x="5197827" y="1913709"/>
            <a:ext cx="863064" cy="155754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5" name="Google Shape;155;p23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99150" y="16603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getting excited about your new skills and start thinking about personal projects.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functions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ef Keyword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function requires a very specific syntax, including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keyword, correct indentation, and proper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an overview of a Python function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23325" y="2807200"/>
            <a:ext cx="2016300" cy="766800"/>
          </a:xfrm>
          <a:prstGeom prst="wedgeRoundRectCallout">
            <a:avLst>
              <a:gd fmla="val 55394" name="adj1"/>
              <a:gd fmla="val -2145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Keyword telling Python this is a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5131400" y="2958125"/>
            <a:ext cx="2541600" cy="111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decide on the function name. Notice “snake casing”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Snake casing is all lowercase with underscores between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15400" name="adj1"/>
              <a:gd fmla="val -17170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Parenthesis at the end. Later on we can pass in arguments/parameters into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9401" name="adj1"/>
              <a:gd fmla="val -1748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colon indicates an upcoming indented block. Everything indented is then “inside” the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5584150" y="3688600"/>
            <a:ext cx="3018600" cy="1140900"/>
          </a:xfrm>
          <a:prstGeom prst="wedgeRoundRectCallout">
            <a:avLst>
              <a:gd fmla="val -129395" name="adj1"/>
              <a:gd fmla="val -13572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Optional: Multi-line string to describe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1090" name="adj1"/>
              <a:gd fmla="val -1341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Everything inside the function is indented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5799" name="adj1"/>
              <a:gd fmla="val -4682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 then goes inside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/>
          <p:nvPr/>
        </p:nvSpPr>
        <p:spPr>
          <a:xfrm>
            <a:off x="5946375" y="3175425"/>
            <a:ext cx="2179200" cy="1140900"/>
          </a:xfrm>
          <a:prstGeom prst="wedgeRoundRectCallout">
            <a:avLst>
              <a:gd fmla="val -116762" name="adj1"/>
              <a:gd fmla="val 283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 can then be executed/called to see the result.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262201" name="adj1"/>
              <a:gd fmla="val 150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Resulting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950325" y="292795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5935825" y="1100200"/>
            <a:ext cx="12180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070425" y="385910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898575" y="4342100"/>
            <a:ext cx="10476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have a deeper discussion of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later on in the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Return allows to save the result to a variable.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functions will use return. Rarely will a function only print()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creating functions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eturn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with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Interactions Between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python script or notebook contains several functions interacting with each 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few functions to mimic the carnival guessing game “Three Cup Monte”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2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3992400" y="106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>
            <a:off x="4281638" y="32084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4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5"/>
          <p:cNvSpPr/>
          <p:nvPr/>
        </p:nvSpPr>
        <p:spPr>
          <a:xfrm>
            <a:off x="2464375" y="20954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5"/>
          <p:cNvSpPr/>
          <p:nvPr/>
        </p:nvSpPr>
        <p:spPr>
          <a:xfrm>
            <a:off x="3992400" y="2962350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5548900" y="18643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"/>
          <p:cNvSpPr/>
          <p:nvPr/>
        </p:nvSpPr>
        <p:spPr>
          <a:xfrm>
            <a:off x="1190525" y="28446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"/>
          <p:cNvSpPr/>
          <p:nvPr/>
        </p:nvSpPr>
        <p:spPr>
          <a:xfrm flipH="1">
            <a:off x="7063375" y="29623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6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/>
          <p:nvPr/>
        </p:nvSpPr>
        <p:spPr>
          <a:xfrm>
            <a:off x="2239625" y="15689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7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7"/>
          <p:cNvSpPr/>
          <p:nvPr/>
        </p:nvSpPr>
        <p:spPr>
          <a:xfrm>
            <a:off x="2515763" y="32983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game won’t actually show the cups or ball, instead we will simply mimic the effect with a Python list.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version will also not show the shuffle to the user, so the guess is completely random.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a huge leap forward in your capabilities as a Python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the problems you are able to solve can also be a lot harder!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OVERVIEW</a:t>
            </a:r>
            <a:endParaRPr/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SOLUTIONS</a:t>
            </a:r>
            <a:endParaRPr/>
          </a:p>
        </p:txBody>
      </p:sp>
      <p:pic>
        <p:nvPicPr>
          <p:cNvPr descr="watermark.jpg" id="517" name="Google Shape;51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4" name="Google Shape;52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5" name="Google Shape;52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very important to get practice combining everything you’ve learned so far (control flow, loops, etc.) with functions to become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be a point in your progress where you may get discouraged or frustrated, do not worry, this is completely normal and very common!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guide you step by step, be patient with yourself and practice, practice, practice!!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376150" y="3899875"/>
            <a:ext cx="2266283" cy="387373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