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83E9790-4EA3-48AA-A321-F00647E56291}">
  <a:tblStyle styleId="{F83E9790-4EA3-48AA-A321-F00647E562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c152e11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7c152e11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c152e11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c152e11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c152e11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c152e11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c152e11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c152e11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c152e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7c152e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7c152e11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7c152e11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7c152e11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7c152e11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c152e11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7c152e11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7c152e11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7c152e11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7c152e11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7c152e11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7c152e11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7c152e11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7c152e11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7c152e11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1fe4c4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1fe4c4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fe4c48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fe4c48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1fe4c48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1fe4c48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1fe4c48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1fe4c48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fe4c48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fe4c48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1fe4c48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1fe4c48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1fe4c48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1fe4c48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c152e1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7c152e1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fe4c48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1fe4c48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1fe4c48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1fe4c48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1fe4c48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1fe4c48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c152e1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c152e1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7c152e1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7c152e1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c152e1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7c152e1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c152e11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c152e11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c152e11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c152e11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c152e11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c152e1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Warm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2"/>
          <p:cNvCxnSpPr>
            <a:endCxn id="15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2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p22"/>
          <p:cNvCxnSpPr>
            <a:stCxn id="155" idx="3"/>
            <a:endCxn id="15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2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22"/>
          <p:cNvCxnSpPr>
            <a:stCxn id="157" idx="2"/>
            <a:endCxn id="159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2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" name="Google Shape;162;p22"/>
          <p:cNvCxnSpPr>
            <a:stCxn id="159" idx="2"/>
            <a:endCxn id="161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2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Updated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23"/>
          <p:cNvCxnSpPr>
            <a:endCxn id="173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3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23"/>
          <p:cNvCxnSpPr>
            <a:stCxn id="173" idx="3"/>
            <a:endCxn id="175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3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23"/>
          <p:cNvCxnSpPr>
            <a:stCxn id="175" idx="2"/>
            <a:endCxn id="177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3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" name="Google Shape;180;p23"/>
          <p:cNvCxnSpPr>
            <a:stCxn id="177" idx="2"/>
            <a:endCxn id="179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stCxn id="179" idx="1"/>
            <a:endCxn id="172" idx="3"/>
          </p:cNvCxnSpPr>
          <p:nvPr/>
        </p:nvCxnSpPr>
        <p:spPr>
          <a:xfrm rot="10800000">
            <a:off x="2496250" y="3503800"/>
            <a:ext cx="4026900" cy="4971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programs that are interactive work on this very simple idea.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something visual to the user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 the user update through an interaction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variables in the program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updated visual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series of short lectures, we will guide you through examples of how to perform these tasks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are many different ways of performing the same task, so don’t feel restricted by the examples we show here.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Displaying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Accepting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Validating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use input() to interact with a user and how to convert the string data type into another type, such as an integer.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further validate user input to avoid errors for invalid conversions.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User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put everything together, let’s create a simple interactive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program will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a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a user choose an index position and an input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value at index position with user’s chosen input value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almost ready for you to begin creating a full, interactive Python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upcoming milestone project you will be creating an interactive Tic Tac Toe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the finished game looks like, and then construct it ourselves using the functions we’ve already made!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know enough to create a real program!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first milestone project you will create a Tic Tac Toe game for 2 human players.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what the game will be like...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players should be able to play the game (both sitting at the same computer)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board should be printed out every time a player makes a move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able to accept input of the player position and then place a symbol on the board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1" name="Google Shape;281;p36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{F83E9790-4EA3-48AA-A321-F00647E56291}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8" name="Google Shape;28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9" name="Google Shape;28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0" name="Google Shape;290;p37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{F83E9790-4EA3-48AA-A321-F00647E56291}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91" name="Google Shape;291;p37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37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37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37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3" name="Google Shape;303;p38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{F83E9790-4EA3-48AA-A321-F00647E56291}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4" name="Google Shape;304;p38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38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38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38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5" name="Google Shape;31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6" name="Google Shape;316;p39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{F83E9790-4EA3-48AA-A321-F00647E56291}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17" name="Google Shape;317;p39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9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9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9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6" name="Google Shape;326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7" name="Google Shape;327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8" name="Google Shape;328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9" name="Google Shape;329;p40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{F83E9790-4EA3-48AA-A321-F00647E56291}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0" name="Google Shape;330;p40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40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40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40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0" name="Google Shape;34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1" name="Google Shape;34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2" name="Google Shape;342;p41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{F83E9790-4EA3-48AA-A321-F00647E56291}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3" name="Google Shape;343;p41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41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41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41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“warm up” for this project, we’re going to code along with a few exercises in order for you to see how to use Python code to the following: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user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Manipulate a variable based on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back adjusted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your first full program is always a big leap, but you will come out the other end a much better programmer!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set up a walkthrough notebook for you to help guide you along with the functions you will need to create.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3" name="Google Shape;35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4" name="Google Shape;354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the game will look like once it is done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a few useful functions and go through the walkthrough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1" name="Google Shape;361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2" name="Google Shape;362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for Workbook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8" name="Google Shape;368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9" name="Google Shape;369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8"/>
          <p:cNvCxnSpPr>
            <a:endCxn id="100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19"/>
          <p:cNvCxnSpPr>
            <a:endCxn id="112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980100" y="2674375"/>
            <a:ext cx="534300" cy="49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0"/>
          <p:cNvCxnSpPr>
            <a:endCxn id="12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0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20"/>
          <p:cNvCxnSpPr>
            <a:stCxn id="125" idx="3"/>
            <a:endCxn id="12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0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p21"/>
          <p:cNvCxnSpPr>
            <a:endCxn id="139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21"/>
          <p:cNvCxnSpPr>
            <a:stCxn id="139" idx="3"/>
            <a:endCxn id="141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1"/>
          <p:cNvCxnSpPr>
            <a:stCxn id="141" idx="2"/>
            <a:endCxn id="143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