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Overpas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verpass-regular.fntdata"/><Relationship Id="rId27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-boldItalic.fntdata"/><Relationship Id="rId30" Type="http://schemas.openxmlformats.org/officeDocument/2006/relationships/font" Target="fonts/Overpas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efba9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efba9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efba9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efba9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efba9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efba9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efba95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efba95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efba9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efba9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5efba95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5efba9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efba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efba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fba9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fba9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fba9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fba9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efba9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efba9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5efba9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5efba9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5efba9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5efba9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" name="Google Shape;13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36443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