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poqaHanSans-Bold"/>
      <p:bold r:id="rId18"/>
    </p:embeddedFont>
    <p:embeddedFont>
      <p:font typeface="SpoqaHanSans-Regular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.fntdata" Type="http://schemas.openxmlformats.org/officeDocument/2006/relationships/font"/><Relationship Id="rId19" Target="fonts/font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7.png" Type="http://schemas.openxmlformats.org/officeDocument/2006/relationships/image"/><Relationship Id="rId5" Target="../media/25759_video_26325782.054698.mp4" Type="http://schemas.microsoft.com/office/2007/relationships/media"/><Relationship Id="rId6" Target="../media/25759_video_26325782.054698.mp4" Type="http://schemas.openxmlformats.org/officeDocument/2006/relationships/video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797300" y="3606800"/>
            <a:ext cx="106934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2000" b="false" i="false" u="none" strike="noStrike" spc="-200">
                <a:solidFill>
                  <a:srgbClr val="393939"/>
                </a:solidFill>
                <a:latin typeface="SpoqaHanSans-Bold"/>
              </a:rPr>
              <a:t>"</a:t>
            </a:r>
            <a:r>
              <a:rPr lang="ko-KR" sz="12000" b="false" i="false" u="none" strike="noStrike" spc="-200">
                <a:solidFill>
                  <a:srgbClr val="393939"/>
                </a:solidFill>
                <a:ea typeface="SpoqaHanSans-Bold"/>
              </a:rPr>
              <a:t>이걸로</a:t>
            </a:r>
            <a:r>
              <a:rPr lang="en-US" sz="12000" b="false" i="false" u="none" strike="noStrike" spc="-200">
                <a:solidFill>
                  <a:srgbClr val="393939"/>
                </a:solidFill>
                <a:latin typeface="SpoqaHanSans-Bold"/>
              </a:rPr>
              <a:t>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8600" y="6400800"/>
            <a:ext cx="12763500" cy="90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300" b="false" i="false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2022145004 </a:t>
            </a:r>
            <a:r>
              <a:rPr lang="ko-KR" sz="2300" b="false" i="false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강희원</a:t>
            </a:r>
          </a:p>
          <a:p>
            <a:pPr algn="ctr" lvl="0">
              <a:lnSpc>
                <a:spcPct val="141100"/>
              </a:lnSpc>
            </a:pPr>
            <a:r>
              <a:rPr lang="en-US" sz="2300" b="false" i="false" u="none" strike="noStrike">
                <a:solidFill>
                  <a:srgbClr val="393939">
                    <a:alpha val="70196"/>
                  </a:srgbClr>
                </a:solidFill>
                <a:latin typeface="SpoqaHanSans-Regular"/>
              </a:rPr>
              <a:t>2022145014 </a:t>
            </a:r>
            <a:r>
              <a:rPr lang="ko-KR" sz="2300" b="false" i="false" u="none" strike="noStrike">
                <a:solidFill>
                  <a:srgbClr val="393939">
                    <a:alpha val="70196"/>
                  </a:srgbClr>
                </a:solidFill>
                <a:ea typeface="SpoqaHanSans-Regular"/>
              </a:rPr>
              <a:t>김솔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94800" y="2565400"/>
            <a:ext cx="74930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2247900"/>
            <a:ext cx="3543300" cy="665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67300" y="2247900"/>
            <a:ext cx="3454400" cy="665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타이머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9600" y="3390900"/>
            <a:ext cx="7010400" cy="463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1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~60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사이로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시간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가능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일시정지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재시작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초기화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버튼을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필요에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따라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>
            <a:hlinkClick r:id=""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>
                  <p14:trim st="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 rot="0">
            <a:off x="6985000" y="2133600"/>
            <a:ext cx="3543300" cy="7340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실행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330700" y="4013200"/>
            <a:ext cx="96266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2000" b="false" i="false" u="none" strike="noStrike" spc="-200">
                <a:solidFill>
                  <a:srgbClr val="393939"/>
                </a:solidFill>
                <a:ea typeface="SpoqaHanSans-Bold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86300" y="5143500"/>
            <a:ext cx="3670300" cy="119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86300" y="3441700"/>
            <a:ext cx="3670300" cy="1193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86300" y="6781800"/>
            <a:ext cx="3670300" cy="119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77400" y="3441700"/>
            <a:ext cx="3810000" cy="123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77400" y="5143500"/>
            <a:ext cx="3810000" cy="123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77400" y="6781800"/>
            <a:ext cx="3810000" cy="12319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198100" y="37338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4.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음식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화면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18100" y="37719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1.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앱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설명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98100" y="54356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5.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취미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화면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0" y="54356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2.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메인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홈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화면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8100" y="70612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6.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타이머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화면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18100" y="7086600"/>
            <a:ext cx="2794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3.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시간</a:t>
            </a:r>
            <a:r>
              <a:rPr lang="en-US" sz="3200" b="tru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200" b="true" i="false" u="none" strike="noStrike">
                <a:solidFill>
                  <a:srgbClr val="393939"/>
                </a:solidFill>
                <a:ea typeface="SpoqaHanSans-Regular"/>
              </a:rPr>
              <a:t>화면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70400" y="1219200"/>
            <a:ext cx="91186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500" b="false" i="false" u="none" strike="noStrike" spc="-100">
                <a:solidFill>
                  <a:srgbClr val="393939"/>
                </a:solidFill>
                <a:ea typeface="SpoqaHanSans-Bold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72000" y="1257300"/>
            <a:ext cx="9131300" cy="1460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200" b="false" i="false" u="none" strike="noStrike" spc="-100">
                <a:solidFill>
                  <a:srgbClr val="393939"/>
                </a:solidFill>
                <a:ea typeface="SpoqaHanSans-Bold"/>
              </a:rPr>
              <a:t>앱</a:t>
            </a:r>
            <a:r>
              <a:rPr lang="en-US" sz="82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200" b="false" i="false" u="none" strike="noStrike" spc="-100">
                <a:solidFill>
                  <a:srgbClr val="393939"/>
                </a:solidFill>
                <a:ea typeface="SpoqaHanSans-Bold"/>
              </a:rPr>
              <a:t>설명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78000" y="3695700"/>
            <a:ext cx="14732000" cy="4508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36800" y="3175000"/>
            <a:ext cx="4914900" cy="12573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705100" y="3352800"/>
            <a:ext cx="41910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700" b="true" i="false" u="none" strike="noStrike">
                <a:solidFill>
                  <a:srgbClr val="393939"/>
                </a:solidFill>
                <a:ea typeface="SpoqaHanSans-Regular"/>
              </a:rPr>
              <a:t>이걸로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36800" y="4775200"/>
            <a:ext cx="13093700" cy="262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사용자가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선택에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피로를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느끼지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않도록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구성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시간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음식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취미로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기능을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나누어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여러방면으로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가능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타이머를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이용한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루틴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설정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31200" y="2540000"/>
            <a:ext cx="78232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44800" y="2171700"/>
            <a:ext cx="3670300" cy="66929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메인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홈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3500" y="3200400"/>
            <a:ext cx="6680200" cy="463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중앙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메인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질문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버튼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빠른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버튼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3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: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시간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음식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취미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타이머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바로가기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 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23200" y="2705100"/>
            <a:ext cx="78232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24200" y="2209800"/>
            <a:ext cx="3213100" cy="666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중앙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질문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버튼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45500" y="3365500"/>
            <a:ext cx="6680200" cy="463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남은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시간과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기분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설정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 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CoreLocation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이용해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사용자의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현재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위치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파악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가능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36100" y="2540000"/>
            <a:ext cx="74930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2057400"/>
            <a:ext cx="3568700" cy="674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84800" y="2057400"/>
            <a:ext cx="3695700" cy="6743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시간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9800" y="2679700"/>
            <a:ext cx="6680200" cy="563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1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5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등의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버튼을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누르면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루틴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활성화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루틴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타이머와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그에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맞는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유튜브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영상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제공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0" y="2540000"/>
            <a:ext cx="70104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2222500"/>
            <a:ext cx="3378200" cy="660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84800" y="2222500"/>
            <a:ext cx="3403600" cy="6604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음식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9600" y="2705100"/>
            <a:ext cx="6527800" cy="563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한식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중식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등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8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개의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보기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중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최대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3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가능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밥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,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등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6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개의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보기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중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최대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3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가능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 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32400" y="2578100"/>
            <a:ext cx="51562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2222500"/>
            <a:ext cx="3416300" cy="660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807700" y="2578100"/>
            <a:ext cx="6172200" cy="5638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음식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97500" y="2743200"/>
            <a:ext cx="5016500" cy="563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Core Data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이용해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 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사용자가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선택한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보기를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바탕으로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3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가지의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 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음식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추천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727200" cy="8509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46400" y="889000"/>
            <a:ext cx="1727200" cy="850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94800" y="2565400"/>
            <a:ext cx="7493000" cy="5994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2362200"/>
            <a:ext cx="3403600" cy="6350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24500" y="2362200"/>
            <a:ext cx="3225800" cy="6350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191000" y="431800"/>
            <a:ext cx="9131300" cy="1409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취미</a:t>
            </a:r>
            <a:r>
              <a:rPr lang="en-US" sz="8000" b="false" i="false" u="none" strike="noStrike" spc="-100">
                <a:solidFill>
                  <a:srgbClr val="393939"/>
                </a:solidFill>
                <a:latin typeface="SpoqaHanSans-Bold"/>
              </a:rPr>
              <a:t> </a:t>
            </a:r>
            <a:r>
              <a:rPr lang="ko-KR" sz="8000" b="false" i="false" u="none" strike="noStrike" spc="-100">
                <a:solidFill>
                  <a:srgbClr val="393939"/>
                </a:solidFill>
                <a:ea typeface="SpoqaHanSans-Bold"/>
              </a:rPr>
              <a:t>화면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88500" y="2705100"/>
            <a:ext cx="6680200" cy="5638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'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취미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추천받기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'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버튼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실행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   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랜덤으로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취미를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추천</a:t>
            </a:r>
          </a:p>
          <a:p>
            <a:pPr algn="l" lvl="0" indent="-342900" marL="342900">
              <a:lnSpc>
                <a:spcPct val="182600"/>
              </a:lnSpc>
              <a:buClr>
                <a:srgbClr val="393939"/>
              </a:buClr>
              <a:buFont typeface="Arial"/>
              <a:buChar char="●"/>
            </a:pP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간단한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설명과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함께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유튜브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참고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링크</a:t>
            </a: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> </a:t>
            </a:r>
            <a:r>
              <a:rPr lang="ko-KR" sz="3600" b="false" i="false" u="none" strike="noStrike">
                <a:solidFill>
                  <a:srgbClr val="393939"/>
                </a:solidFill>
                <a:ea typeface="SpoqaHanSans-Regular"/>
              </a:rPr>
              <a:t>제공</a:t>
            </a:r>
          </a:p>
          <a:p>
            <a:pPr algn="l" lvl="0">
              <a:lnSpc>
                <a:spcPct val="182600"/>
              </a:lnSpc>
            </a:pPr>
            <a:r>
              <a:rPr lang="en-US" sz="3600" b="false" i="false" u="none" strike="noStrike">
                <a:solidFill>
                  <a:srgbClr val="393939"/>
                </a:solidFill>
                <a:latin typeface="SpoqaHanSans-Regular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