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08/01/2021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08/01/2021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08/01/2021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08/01/2021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08/01/2021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08/01/2021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08/01/2021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08/01/2021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08/01/2021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Mario Retro</a:t>
            </a:r>
            <a:endParaRPr lang="fr" sz="44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BERNET – BUTON – </a:t>
            </a:r>
            <a:r>
              <a:rPr lang="fr-FR" dirty="0">
                <a:solidFill>
                  <a:schemeClr val="tx1"/>
                </a:solidFill>
              </a:rPr>
              <a:t>COUSSEAU – MILLET - SORROCHE</a:t>
            </a:r>
            <a:endParaRPr lang="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9928A8A3-25FD-403D-A6B3-FCE58B70E4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r="19851"/>
          <a:stretch>
            <a:fillRect/>
          </a:stretch>
        </p:blipFill>
        <p:spPr/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48B3D5-C6C9-4D0A-8F36-45E2945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0E5F3D-7A62-48B1-A43E-C6091B37429D}" type="datetime1">
              <a:rPr lang="fr-FR" smtClean="0"/>
              <a:t>08/01/2021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305FAF2-BAE9-41E7-B22E-F7C7EA90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MARIO RETRO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D282C3-BC20-498D-8970-E3A923B0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Langage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Allegro / </a:t>
            </a:r>
            <a:r>
              <a:rPr lang="fr-FR" dirty="0" err="1"/>
              <a:t>LibGFX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 Niveaux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des ennemis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des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IA des ennemis</a:t>
            </a:r>
          </a:p>
        </p:txBody>
      </p:sp>
    </p:spTree>
    <p:extLst>
      <p:ext uri="{BB962C8B-B14F-4D97-AF65-F5344CB8AC3E}">
        <p14:creationId xmlns:p14="http://schemas.microsoft.com/office/powerpoint/2010/main" val="2235735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8352A-0C6D-4F8B-950F-C96A1053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DES TÂCHES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34EB99-C13D-42B1-A77E-896DDD2A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08/01/2021</a:t>
            </a:fld>
            <a:endParaRPr lang="en-US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B7A2BA1-8998-41B9-AA48-83584CA33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62437"/>
              </p:ext>
            </p:extLst>
          </p:nvPr>
        </p:nvGraphicFramePr>
        <p:xfrm>
          <a:off x="1066800" y="2618767"/>
          <a:ext cx="1048484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4947">
                  <a:extLst>
                    <a:ext uri="{9D8B030D-6E8A-4147-A177-3AD203B41FA5}">
                      <a16:colId xmlns:a16="http://schemas.microsoft.com/office/drawing/2014/main" val="4293821922"/>
                    </a:ext>
                  </a:extLst>
                </a:gridCol>
                <a:gridCol w="3494947">
                  <a:extLst>
                    <a:ext uri="{9D8B030D-6E8A-4147-A177-3AD203B41FA5}">
                      <a16:colId xmlns:a16="http://schemas.microsoft.com/office/drawing/2014/main" val="407611924"/>
                    </a:ext>
                  </a:extLst>
                </a:gridCol>
                <a:gridCol w="3494947">
                  <a:extLst>
                    <a:ext uri="{9D8B030D-6E8A-4147-A177-3AD203B41FA5}">
                      <a16:colId xmlns:a16="http://schemas.microsoft.com/office/drawing/2014/main" val="37782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RÔLE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OBJECTIFS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BERNET MATTHIS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CHEF DE PROJET (DEV)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GESTION + ENNEMIS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8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BUTON 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DEVELOPPEUR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NIVEAUX + 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9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COUSSEAU MATHIAS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COMMUN + 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7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MILLET HUGO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DEVELOPPEUR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NIVEAUX +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1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SORROCHE LOIC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DEVELOPPEUR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NIVEAUX + HEALTH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5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15530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85C39-C7CE-4C52-B0A9-76FA96B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ACTUELLE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F3F0E2-09FF-4AA6-B665-84E1E1E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08/01/2021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DEF961-CA16-4642-AA89-A607841FC7C7}"/>
              </a:ext>
            </a:extLst>
          </p:cNvPr>
          <p:cNvSpPr txBox="1"/>
          <p:nvPr/>
        </p:nvSpPr>
        <p:spPr>
          <a:xfrm>
            <a:off x="1157681" y="2155971"/>
            <a:ext cx="6535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 ALLEGRO5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RECHERCHE DES 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LEVEL DESIGN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6217C6-485D-446A-89EE-01713718E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95" y="5250420"/>
            <a:ext cx="770091" cy="7700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7BA34C3-FEB5-45AF-AEE8-721B41727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2" y="5000352"/>
            <a:ext cx="1867264" cy="140044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3034EDB-C03A-4D88-AC8C-3F68856A1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82" y="5199987"/>
            <a:ext cx="870955" cy="87095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8C80FBF-E015-4C29-94D8-A72EFB42A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705" y="5199986"/>
            <a:ext cx="870955" cy="8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88468-CD76-4B42-8461-86903511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712DB-0FEF-4C88-9EAD-AA2CCAC6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E27EF-4081-4F92-AC85-8FD255C3955B}" type="datetime1">
              <a:rPr lang="fr-FR" smtClean="0"/>
              <a:t>08/01/2021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9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{F5EAFF07-46C7-4CD1-A86B-A6D147C9FE29}tf78438558_win32</Template>
  <TotalTime>20</TotalTime>
  <Words>88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SavonVTI</vt:lpstr>
      <vt:lpstr>Mario Retro</vt:lpstr>
      <vt:lpstr>SUPER MARIO RETRO </vt:lpstr>
      <vt:lpstr>DISTRIBUTION DES TÂCHES</vt:lpstr>
      <vt:lpstr>PROGRESSION ACTUELLE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Retro</dc:title>
  <dc:creator>Matthis BERNET</dc:creator>
  <cp:lastModifiedBy>Matthis BERNET</cp:lastModifiedBy>
  <cp:revision>4</cp:revision>
  <dcterms:created xsi:type="dcterms:W3CDTF">2021-01-08T12:09:03Z</dcterms:created>
  <dcterms:modified xsi:type="dcterms:W3CDTF">2021-01-08T13:00:04Z</dcterms:modified>
</cp:coreProperties>
</file>