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3" r:id="rId7"/>
    <p:sldId id="261" r:id="rId8"/>
    <p:sldId id="262" r:id="rId9"/>
    <p:sldId id="265" r:id="rId10"/>
    <p:sldId id="264" r:id="rId11"/>
  </p:sldIdLst>
  <p:sldSz cx="9144000" cy="5143500" type="screen16x9"/>
  <p:notesSz cx="6858000" cy="9144000"/>
  <p:embeddedFontLst>
    <p:embeddedFont>
      <p:font typeface="Oswald" panose="020B0604020202020204" charset="0"/>
      <p:regular r:id="rId13"/>
      <p:bold r:id="rId14"/>
    </p:embeddedFont>
    <p:embeddedFont>
      <p:font typeface="Average" panose="020B0604020202020204" charset="0"/>
      <p:regular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21" d="100"/>
          <a:sy n="121" d="100"/>
        </p:scale>
        <p:origin x="-346" y="19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950122404"/>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 name="Shape 7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grpSp>
        <p:nvGrpSpPr>
          <p:cNvPr id="10" name="Shape 10"/>
          <p:cNvGrpSpPr/>
          <p:nvPr/>
        </p:nvGrpSpPr>
        <p:grpSpPr>
          <a:xfrm>
            <a:off x="4350278" y="2855377"/>
            <a:ext cx="443588"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lIns="91425" tIns="91425" rIns="91425" bIns="91425" anchor="ctr" anchorCtr="0">
              <a:noAutofit/>
            </a:bodyPr>
            <a:lstStyle/>
            <a:p>
              <a:pPr lvl="0">
                <a:spcBef>
                  <a:spcPts val="0"/>
                </a:spcBef>
                <a:buNone/>
              </a:pPr>
              <a:endParaRPr/>
            </a:p>
          </p:txBody>
        </p:sp>
        <p:sp>
          <p:nvSpPr>
            <p:cNvPr id="12" name="Shape 12"/>
            <p:cNvSpPr/>
            <p:nvPr/>
          </p:nvSpPr>
          <p:spPr>
            <a:xfrm>
              <a:off x="4799625" y="2915950"/>
              <a:ext cx="207000" cy="207000"/>
            </a:xfrm>
            <a:prstGeom prst="ellipse">
              <a:avLst/>
            </a:prstGeom>
            <a:solidFill>
              <a:schemeClr val="dk1"/>
            </a:solidFill>
            <a:ln>
              <a:noFill/>
            </a:ln>
          </p:spPr>
          <p:txBody>
            <a:bodyPr lIns="91425" tIns="91425" rIns="91425" bIns="91425" anchor="ctr" anchorCtr="0">
              <a:noAutofit/>
            </a:bodyPr>
            <a:lstStyle/>
            <a:p>
              <a:pPr lvl="0">
                <a:spcBef>
                  <a:spcPts val="0"/>
                </a:spcBef>
                <a:buNone/>
              </a:pPr>
              <a:endParaRPr/>
            </a:p>
          </p:txBody>
        </p:sp>
        <p:sp>
          <p:nvSpPr>
            <p:cNvPr id="13" name="Shape 13"/>
            <p:cNvSpPr/>
            <p:nvPr/>
          </p:nvSpPr>
          <p:spPr>
            <a:xfrm>
              <a:off x="4137525" y="2915950"/>
              <a:ext cx="207000" cy="207000"/>
            </a:xfrm>
            <a:prstGeom prst="ellipse">
              <a:avLst/>
            </a:prstGeom>
            <a:solidFill>
              <a:schemeClr val="dk1"/>
            </a:solidFill>
            <a:ln>
              <a:noFill/>
            </a:ln>
          </p:spPr>
          <p:txBody>
            <a:bodyPr lIns="91425" tIns="91425" rIns="91425" bIns="91425" anchor="ctr" anchorCtr="0">
              <a:noAutofit/>
            </a:bodyPr>
            <a:lstStyle/>
            <a:p>
              <a:pPr lvl="0">
                <a:spcBef>
                  <a:spcPts val="0"/>
                </a:spcBef>
                <a:buNone/>
              </a:pPr>
              <a:endParaRPr/>
            </a:p>
          </p:txBody>
        </p:sp>
      </p:grpSp>
      <p:sp>
        <p:nvSpPr>
          <p:cNvPr id="14" name="Shape 14"/>
          <p:cNvSpPr txBox="1">
            <a:spLocks noGrp="1"/>
          </p:cNvSpPr>
          <p:nvPr>
            <p:ph type="ctrTitle"/>
          </p:nvPr>
        </p:nvSpPr>
        <p:spPr>
          <a:xfrm>
            <a:off x="671257" y="990800"/>
            <a:ext cx="7801500" cy="1730100"/>
          </a:xfrm>
          <a:prstGeom prst="rect">
            <a:avLst/>
          </a:prstGeom>
        </p:spPr>
        <p:txBody>
          <a:bodyPr lIns="91425" tIns="91425" rIns="91425" bIns="91425" anchor="b" anchorCtr="0"/>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a:endParaRPr/>
          </a:p>
        </p:txBody>
      </p:sp>
      <p:sp>
        <p:nvSpPr>
          <p:cNvPr id="15" name="Shape 15"/>
          <p:cNvSpPr txBox="1">
            <a:spLocks noGrp="1"/>
          </p:cNvSpPr>
          <p:nvPr>
            <p:ph type="subTitle" idx="1"/>
          </p:nvPr>
        </p:nvSpPr>
        <p:spPr>
          <a:xfrm>
            <a:off x="671250" y="3174875"/>
            <a:ext cx="78015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16" name="Shape 16"/>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311700" y="1255275"/>
            <a:ext cx="8520600" cy="18906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51" name="Shape 51"/>
          <p:cNvSpPr txBox="1">
            <a:spLocks noGrp="1"/>
          </p:cNvSpPr>
          <p:nvPr>
            <p:ph type="body" idx="1"/>
          </p:nvPr>
        </p:nvSpPr>
        <p:spPr>
          <a:xfrm>
            <a:off x="311700" y="32284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2" name="Shape 52"/>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3"/>
        <p:cNvGrpSpPr/>
        <p:nvPr/>
      </p:nvGrpSpPr>
      <p:grpSpPr>
        <a:xfrm>
          <a:off x="0" y="0"/>
          <a:ext cx="0" cy="0"/>
          <a:chOff x="0" y="0"/>
          <a:chExt cx="0" cy="0"/>
        </a:xfrm>
      </p:grpSpPr>
      <p:sp>
        <p:nvSpPr>
          <p:cNvPr id="54" name="Shape 54"/>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671250" y="2141250"/>
            <a:ext cx="7852200" cy="8610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9" name="Shape 19"/>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6" name="Shape 26"/>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7" name="Shape 27"/>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8" name="Shape 28"/>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1" name="Shape 31"/>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4" name="Shape 34"/>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5" name="Shape 35"/>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lt2"/>
        </a:solidFill>
        <a:effectLst/>
      </p:bgPr>
    </p:bg>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90250" y="526350"/>
            <a:ext cx="6227100" cy="4090800"/>
          </a:xfrm>
          <a:prstGeom prst="rect">
            <a:avLst/>
          </a:prstGeom>
        </p:spPr>
        <p:txBody>
          <a:bodyPr lIns="91425" tIns="91425" rIns="91425" bIns="91425" anchor="ctr" anchorCtr="0"/>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a:endParaRPr/>
          </a:p>
        </p:txBody>
      </p:sp>
      <p:sp>
        <p:nvSpPr>
          <p:cNvPr id="38" name="Shape 38"/>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41" name="Shape 41"/>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42" name="Shape 42"/>
          <p:cNvSpPr txBox="1">
            <a:spLocks noGrp="1"/>
          </p:cNvSpPr>
          <p:nvPr>
            <p:ph type="title"/>
          </p:nvPr>
        </p:nvSpPr>
        <p:spPr>
          <a:xfrm>
            <a:off x="265500" y="1081400"/>
            <a:ext cx="4045200" cy="1710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43" name="Shape 43"/>
          <p:cNvSpPr txBox="1">
            <a:spLocks noGrp="1"/>
          </p:cNvSpPr>
          <p:nvPr>
            <p:ph type="subTitle" idx="1"/>
          </p:nvPr>
        </p:nvSpPr>
        <p:spPr>
          <a:xfrm>
            <a:off x="265500" y="2845200"/>
            <a:ext cx="4045200" cy="1345500"/>
          </a:xfrm>
          <a:prstGeom prst="rect">
            <a:avLst/>
          </a:prstGeom>
        </p:spPr>
        <p:txBody>
          <a:bodyPr lIns="91425" tIns="91425" rIns="91425" bIns="91425" anchor="t" anchorCtr="0"/>
          <a:lstStyle>
            <a:lvl1pPr lvl="0" algn="ctr">
              <a:lnSpc>
                <a:spcPct val="100000"/>
              </a:lnSpc>
              <a:spcBef>
                <a:spcPts val="0"/>
              </a:spcBef>
              <a:spcAft>
                <a:spcPts val="0"/>
              </a:spcAft>
              <a:buClr>
                <a:schemeClr val="dk1"/>
              </a:buClr>
              <a:buSzPct val="100000"/>
              <a:buNone/>
              <a:defRPr sz="2100">
                <a:solidFill>
                  <a:schemeClr val="dk1"/>
                </a:solidFill>
              </a:defRPr>
            </a:lvl1pPr>
            <a:lvl2pPr lvl="1" algn="ctr">
              <a:lnSpc>
                <a:spcPct val="100000"/>
              </a:lnSpc>
              <a:spcBef>
                <a:spcPts val="0"/>
              </a:spcBef>
              <a:spcAft>
                <a:spcPts val="0"/>
              </a:spcAft>
              <a:buClr>
                <a:schemeClr val="dk1"/>
              </a:buClr>
              <a:buSzPct val="100000"/>
              <a:buNone/>
              <a:defRPr sz="2100">
                <a:solidFill>
                  <a:schemeClr val="dk1"/>
                </a:solidFill>
              </a:defRPr>
            </a:lvl2pPr>
            <a:lvl3pPr lvl="2" algn="ctr">
              <a:lnSpc>
                <a:spcPct val="100000"/>
              </a:lnSpc>
              <a:spcBef>
                <a:spcPts val="0"/>
              </a:spcBef>
              <a:spcAft>
                <a:spcPts val="0"/>
              </a:spcAft>
              <a:buClr>
                <a:schemeClr val="dk1"/>
              </a:buClr>
              <a:buSzPct val="100000"/>
              <a:buNone/>
              <a:defRPr sz="2100">
                <a:solidFill>
                  <a:schemeClr val="dk1"/>
                </a:solidFill>
              </a:defRPr>
            </a:lvl3pPr>
            <a:lvl4pPr lvl="3" algn="ctr">
              <a:lnSpc>
                <a:spcPct val="100000"/>
              </a:lnSpc>
              <a:spcBef>
                <a:spcPts val="0"/>
              </a:spcBef>
              <a:spcAft>
                <a:spcPts val="0"/>
              </a:spcAft>
              <a:buClr>
                <a:schemeClr val="dk1"/>
              </a:buClr>
              <a:buSzPct val="100000"/>
              <a:buNone/>
              <a:defRPr sz="2100">
                <a:solidFill>
                  <a:schemeClr val="dk1"/>
                </a:solidFill>
              </a:defRPr>
            </a:lvl4pPr>
            <a:lvl5pPr lvl="4" algn="ctr">
              <a:lnSpc>
                <a:spcPct val="100000"/>
              </a:lnSpc>
              <a:spcBef>
                <a:spcPts val="0"/>
              </a:spcBef>
              <a:spcAft>
                <a:spcPts val="0"/>
              </a:spcAft>
              <a:buClr>
                <a:schemeClr val="dk1"/>
              </a:buClr>
              <a:buSzPct val="100000"/>
              <a:buNone/>
              <a:defRPr sz="2100">
                <a:solidFill>
                  <a:schemeClr val="dk1"/>
                </a:solidFill>
              </a:defRPr>
            </a:lvl5pPr>
            <a:lvl6pPr lvl="5" algn="ctr">
              <a:lnSpc>
                <a:spcPct val="100000"/>
              </a:lnSpc>
              <a:spcBef>
                <a:spcPts val="0"/>
              </a:spcBef>
              <a:spcAft>
                <a:spcPts val="0"/>
              </a:spcAft>
              <a:buClr>
                <a:schemeClr val="dk1"/>
              </a:buClr>
              <a:buSzPct val="100000"/>
              <a:buNone/>
              <a:defRPr sz="2100">
                <a:solidFill>
                  <a:schemeClr val="dk1"/>
                </a:solidFill>
              </a:defRPr>
            </a:lvl6pPr>
            <a:lvl7pPr lvl="6" algn="ctr">
              <a:lnSpc>
                <a:spcPct val="100000"/>
              </a:lnSpc>
              <a:spcBef>
                <a:spcPts val="0"/>
              </a:spcBef>
              <a:spcAft>
                <a:spcPts val="0"/>
              </a:spcAft>
              <a:buClr>
                <a:schemeClr val="dk1"/>
              </a:buClr>
              <a:buSzPct val="100000"/>
              <a:buNone/>
              <a:defRPr sz="2100">
                <a:solidFill>
                  <a:schemeClr val="dk1"/>
                </a:solidFill>
              </a:defRPr>
            </a:lvl7pPr>
            <a:lvl8pPr lvl="7" algn="ctr">
              <a:lnSpc>
                <a:spcPct val="100000"/>
              </a:lnSpc>
              <a:spcBef>
                <a:spcPts val="0"/>
              </a:spcBef>
              <a:spcAft>
                <a:spcPts val="0"/>
              </a:spcAft>
              <a:buClr>
                <a:schemeClr val="dk1"/>
              </a:buClr>
              <a:buSzPct val="100000"/>
              <a:buNone/>
              <a:defRPr sz="2100">
                <a:solidFill>
                  <a:schemeClr val="dk1"/>
                </a:solidFill>
              </a:defRPr>
            </a:lvl8pPr>
            <a:lvl9pPr lvl="8" algn="ctr">
              <a:lnSpc>
                <a:spcPct val="100000"/>
              </a:lnSpc>
              <a:spcBef>
                <a:spcPts val="0"/>
              </a:spcBef>
              <a:spcAft>
                <a:spcPts val="0"/>
              </a:spcAft>
              <a:buClr>
                <a:schemeClr val="dk1"/>
              </a:buClr>
              <a:buSzPct val="100000"/>
              <a:buNone/>
              <a:defRPr sz="2100">
                <a:solidFill>
                  <a:schemeClr val="dk1"/>
                </a:solidFill>
              </a:defRPr>
            </a:lvl9pPr>
          </a:lstStyle>
          <a:p>
            <a:endParaRPr/>
          </a:p>
        </p:txBody>
      </p:sp>
      <p:sp>
        <p:nvSpPr>
          <p:cNvPr id="44" name="Shape 44"/>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45" name="Shape 45"/>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6"/>
        <p:cNvGrpSpPr/>
        <p:nvPr/>
      </p:nvGrpSpPr>
      <p:grpSpPr>
        <a:xfrm>
          <a:off x="0" y="0"/>
          <a:ext cx="0" cy="0"/>
          <a:chOff x="0" y="0"/>
          <a:chExt cx="0" cy="0"/>
        </a:xfrm>
      </p:grpSpPr>
      <p:sp>
        <p:nvSpPr>
          <p:cNvPr id="47" name="Shape 47"/>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Clr>
                <a:schemeClr val="dk1"/>
              </a:buClr>
              <a:buSzPct val="100000"/>
              <a:buFont typeface="Oswald"/>
              <a:buNone/>
              <a:defRPr sz="2100">
                <a:solidFill>
                  <a:schemeClr val="dk1"/>
                </a:solidFill>
                <a:latin typeface="Oswald"/>
                <a:ea typeface="Oswald"/>
                <a:cs typeface="Oswald"/>
                <a:sym typeface="Oswald"/>
              </a:defRPr>
            </a:lvl1pPr>
          </a:lstStyle>
          <a:p>
            <a:endParaRPr/>
          </a:p>
        </p:txBody>
      </p:sp>
      <p:sp>
        <p:nvSpPr>
          <p:cNvPr id="48" name="Shape 48"/>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Font typeface="Oswald"/>
              <a:buNone/>
              <a:defRPr sz="3000">
                <a:solidFill>
                  <a:schemeClr val="dk1"/>
                </a:solidFill>
                <a:latin typeface="Oswald"/>
                <a:ea typeface="Oswald"/>
                <a:cs typeface="Oswald"/>
                <a:sym typeface="Oswald"/>
              </a:defRPr>
            </a:lvl1pPr>
            <a:lvl2pPr lvl="1">
              <a:spcBef>
                <a:spcPts val="0"/>
              </a:spcBef>
              <a:buClr>
                <a:schemeClr val="dk1"/>
              </a:buClr>
              <a:buSzPct val="100000"/>
              <a:buFont typeface="Oswald"/>
              <a:buNone/>
              <a:defRPr sz="3000">
                <a:solidFill>
                  <a:schemeClr val="dk1"/>
                </a:solidFill>
                <a:latin typeface="Oswald"/>
                <a:ea typeface="Oswald"/>
                <a:cs typeface="Oswald"/>
                <a:sym typeface="Oswald"/>
              </a:defRPr>
            </a:lvl2pPr>
            <a:lvl3pPr lvl="2">
              <a:spcBef>
                <a:spcPts val="0"/>
              </a:spcBef>
              <a:buClr>
                <a:schemeClr val="dk1"/>
              </a:buClr>
              <a:buSzPct val="100000"/>
              <a:buFont typeface="Oswald"/>
              <a:buNone/>
              <a:defRPr sz="3000">
                <a:solidFill>
                  <a:schemeClr val="dk1"/>
                </a:solidFill>
                <a:latin typeface="Oswald"/>
                <a:ea typeface="Oswald"/>
                <a:cs typeface="Oswald"/>
                <a:sym typeface="Oswald"/>
              </a:defRPr>
            </a:lvl3pPr>
            <a:lvl4pPr lvl="3">
              <a:spcBef>
                <a:spcPts val="0"/>
              </a:spcBef>
              <a:buClr>
                <a:schemeClr val="dk1"/>
              </a:buClr>
              <a:buSzPct val="100000"/>
              <a:buFont typeface="Oswald"/>
              <a:buNone/>
              <a:defRPr sz="3000">
                <a:solidFill>
                  <a:schemeClr val="dk1"/>
                </a:solidFill>
                <a:latin typeface="Oswald"/>
                <a:ea typeface="Oswald"/>
                <a:cs typeface="Oswald"/>
                <a:sym typeface="Oswald"/>
              </a:defRPr>
            </a:lvl4pPr>
            <a:lvl5pPr lvl="4">
              <a:spcBef>
                <a:spcPts val="0"/>
              </a:spcBef>
              <a:buClr>
                <a:schemeClr val="dk1"/>
              </a:buClr>
              <a:buSzPct val="100000"/>
              <a:buFont typeface="Oswald"/>
              <a:buNone/>
              <a:defRPr sz="3000">
                <a:solidFill>
                  <a:schemeClr val="dk1"/>
                </a:solidFill>
                <a:latin typeface="Oswald"/>
                <a:ea typeface="Oswald"/>
                <a:cs typeface="Oswald"/>
                <a:sym typeface="Oswald"/>
              </a:defRPr>
            </a:lvl5pPr>
            <a:lvl6pPr lvl="5">
              <a:spcBef>
                <a:spcPts val="0"/>
              </a:spcBef>
              <a:buClr>
                <a:schemeClr val="dk1"/>
              </a:buClr>
              <a:buSzPct val="100000"/>
              <a:buFont typeface="Oswald"/>
              <a:buNone/>
              <a:defRPr sz="3000">
                <a:solidFill>
                  <a:schemeClr val="dk1"/>
                </a:solidFill>
                <a:latin typeface="Oswald"/>
                <a:ea typeface="Oswald"/>
                <a:cs typeface="Oswald"/>
                <a:sym typeface="Oswald"/>
              </a:defRPr>
            </a:lvl6pPr>
            <a:lvl7pPr lvl="6">
              <a:spcBef>
                <a:spcPts val="0"/>
              </a:spcBef>
              <a:buClr>
                <a:schemeClr val="dk1"/>
              </a:buClr>
              <a:buSzPct val="100000"/>
              <a:buFont typeface="Oswald"/>
              <a:buNone/>
              <a:defRPr sz="3000">
                <a:solidFill>
                  <a:schemeClr val="dk1"/>
                </a:solidFill>
                <a:latin typeface="Oswald"/>
                <a:ea typeface="Oswald"/>
                <a:cs typeface="Oswald"/>
                <a:sym typeface="Oswald"/>
              </a:defRPr>
            </a:lvl7pPr>
            <a:lvl8pPr lvl="7">
              <a:spcBef>
                <a:spcPts val="0"/>
              </a:spcBef>
              <a:buClr>
                <a:schemeClr val="dk1"/>
              </a:buClr>
              <a:buSzPct val="100000"/>
              <a:buFont typeface="Oswald"/>
              <a:buNone/>
              <a:defRPr sz="3000">
                <a:solidFill>
                  <a:schemeClr val="dk1"/>
                </a:solidFill>
                <a:latin typeface="Oswald"/>
                <a:ea typeface="Oswald"/>
                <a:cs typeface="Oswald"/>
                <a:sym typeface="Oswald"/>
              </a:defRPr>
            </a:lvl8pPr>
            <a:lvl9pPr lvl="8">
              <a:spcBef>
                <a:spcPts val="0"/>
              </a:spcBef>
              <a:buClr>
                <a:schemeClr val="dk1"/>
              </a:buClr>
              <a:buSzPct val="100000"/>
              <a:buFont typeface="Oswald"/>
              <a:buNone/>
              <a:defRPr sz="3000">
                <a:solidFill>
                  <a:schemeClr val="dk1"/>
                </a:solidFill>
                <a:latin typeface="Oswald"/>
                <a:ea typeface="Oswald"/>
                <a:cs typeface="Oswald"/>
                <a:sym typeface="Oswald"/>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accent3"/>
              </a:buClr>
              <a:buSzPct val="100000"/>
              <a:buFont typeface="Average"/>
              <a:defRPr sz="1800">
                <a:solidFill>
                  <a:schemeClr val="accent3"/>
                </a:solidFill>
                <a:latin typeface="Average"/>
                <a:ea typeface="Average"/>
                <a:cs typeface="Average"/>
                <a:sym typeface="Average"/>
              </a:defRPr>
            </a:lvl1pPr>
            <a:lvl2pPr lvl="1">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2pPr>
            <a:lvl3pPr lvl="2">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3pPr>
            <a:lvl4pPr lvl="3">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4pPr>
            <a:lvl5pPr lvl="4">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5pPr>
            <a:lvl6pPr lvl="5">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6pPr>
            <a:lvl7pPr lvl="6">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7pPr>
            <a:lvl8pPr lvl="7">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8pPr>
            <a:lvl9pPr lvl="8">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9pPr>
          </a:lstStyle>
          <a:p>
            <a:endParaRPr/>
          </a:p>
        </p:txBody>
      </p:sp>
      <p:sp>
        <p:nvSpPr>
          <p:cNvPr id="8" name="Shape 8"/>
          <p:cNvSpPr txBox="1">
            <a:spLocks noGrp="1"/>
          </p:cNvSpPr>
          <p:nvPr>
            <p:ph type="sldNum" idx="12"/>
          </p:nvPr>
        </p:nvSpPr>
        <p:spPr>
          <a:xfrm>
            <a:off x="8490250" y="4681009"/>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accent3"/>
                </a:solidFill>
                <a:latin typeface="Average"/>
                <a:ea typeface="Average"/>
                <a:cs typeface="Average"/>
                <a:sym typeface="Average"/>
              </a:rPr>
              <a:t>‹#›</a:t>
            </a:fld>
            <a:endParaRPr lang="en" sz="1000">
              <a:solidFill>
                <a:schemeClr val="accent3"/>
              </a:solidFill>
              <a:latin typeface="Average"/>
              <a:ea typeface="Average"/>
              <a:cs typeface="Average"/>
              <a:sym typeface="Average"/>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ctrTitle"/>
          </p:nvPr>
        </p:nvSpPr>
        <p:spPr>
          <a:xfrm>
            <a:off x="671257" y="990800"/>
            <a:ext cx="7801500" cy="1730100"/>
          </a:xfrm>
          <a:prstGeom prst="rect">
            <a:avLst/>
          </a:prstGeom>
        </p:spPr>
        <p:txBody>
          <a:bodyPr lIns="91425" tIns="91425" rIns="91425" bIns="91425" anchor="b" anchorCtr="0">
            <a:noAutofit/>
          </a:bodyPr>
          <a:lstStyle/>
          <a:p>
            <a:pPr lvl="0">
              <a:spcBef>
                <a:spcPts val="0"/>
              </a:spcBef>
              <a:buNone/>
            </a:pPr>
            <a:r>
              <a:rPr lang="en"/>
              <a:t>Solacam</a:t>
            </a:r>
          </a:p>
        </p:txBody>
      </p:sp>
      <p:sp>
        <p:nvSpPr>
          <p:cNvPr id="60" name="Shape 60"/>
          <p:cNvSpPr txBox="1">
            <a:spLocks noGrp="1"/>
          </p:cNvSpPr>
          <p:nvPr>
            <p:ph type="subTitle" idx="1"/>
          </p:nvPr>
        </p:nvSpPr>
        <p:spPr>
          <a:xfrm>
            <a:off x="671250" y="3174875"/>
            <a:ext cx="7801500" cy="792600"/>
          </a:xfrm>
          <a:prstGeom prst="rect">
            <a:avLst/>
          </a:prstGeom>
        </p:spPr>
        <p:txBody>
          <a:bodyPr lIns="91425" tIns="91425" rIns="91425" bIns="91425" anchor="t" anchorCtr="0">
            <a:noAutofit/>
          </a:bodyPr>
          <a:lstStyle/>
          <a:p>
            <a:pPr lvl="0">
              <a:spcBef>
                <a:spcPts val="0"/>
              </a:spcBef>
              <a:buNone/>
            </a:pPr>
            <a:r>
              <a:rPr lang="en" sz="2400"/>
              <a:t>       Making games for all the girls who play them.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0"/>
            <a:ext cx="6400800" cy="514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1884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How we started this project</a:t>
            </a:r>
          </a:p>
        </p:txBody>
      </p:sp>
      <p:sp>
        <p:nvSpPr>
          <p:cNvPr id="66" name="Shape 66"/>
          <p:cNvSpPr txBox="1">
            <a:spLocks noGrp="1"/>
          </p:cNvSpPr>
          <p:nvPr>
            <p:ph type="body" idx="1"/>
          </p:nvPr>
        </p:nvSpPr>
        <p:spPr>
          <a:xfrm>
            <a:off x="311700" y="1152475"/>
            <a:ext cx="8520600" cy="3813600"/>
          </a:xfrm>
          <a:prstGeom prst="rect">
            <a:avLst/>
          </a:prstGeom>
        </p:spPr>
        <p:txBody>
          <a:bodyPr lIns="91425" tIns="91425" rIns="91425" bIns="91425" anchor="t" anchorCtr="0">
            <a:noAutofit/>
          </a:bodyPr>
          <a:lstStyle/>
          <a:p>
            <a:pPr lvl="0">
              <a:spcBef>
                <a:spcPts val="0"/>
              </a:spcBef>
              <a:buNone/>
            </a:pPr>
            <a:r>
              <a:rPr lang="en"/>
              <a:t> 	</a:t>
            </a:r>
            <a:r>
              <a:rPr lang="en" sz="2100"/>
              <a:t>While attending the Girls Who Code summer immersion program all of us expressed an interest in a final project that educated people on Health and Ableism. So we came together as a group and began the idea for a game called “A Day in the Life” that demonstrated the challenges of a person named Jaq who, like we all do sometimes, has  trouble expressing how they feel. After designing “A Day in the Life” we decided we’d like to continue Solacam especially after realizing the lack of female video game designers and programmers. We intend to continue making video games that educate others on societal issues all while doing our best to close the gender gap in the STEM fields and the gaming industry.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Why BBG should invest</a:t>
            </a:r>
          </a:p>
        </p:txBody>
      </p:sp>
      <p:sp>
        <p:nvSpPr>
          <p:cNvPr id="72" name="Shape 72"/>
          <p:cNvSpPr txBox="1">
            <a:spLocks noGrp="1"/>
          </p:cNvSpPr>
          <p:nvPr>
            <p:ph type="body" idx="1"/>
          </p:nvPr>
        </p:nvSpPr>
        <p:spPr>
          <a:xfrm>
            <a:off x="55425" y="1141775"/>
            <a:ext cx="9034500" cy="3757800"/>
          </a:xfrm>
          <a:prstGeom prst="rect">
            <a:avLst/>
          </a:prstGeom>
        </p:spPr>
        <p:txBody>
          <a:bodyPr lIns="91425" tIns="91425" rIns="91425" bIns="91425" anchor="t" anchorCtr="0">
            <a:noAutofit/>
          </a:bodyPr>
          <a:lstStyle/>
          <a:p>
            <a:pPr lvl="0" indent="457200">
              <a:spcBef>
                <a:spcPts val="0"/>
              </a:spcBef>
              <a:buNone/>
            </a:pPr>
            <a:r>
              <a:rPr lang="en" sz="1500"/>
              <a:t>Built By Girls is a large competition with many applicants and while thinking of an idea we thought about what we’d like to see companies represent and what issues we felt needed to be addressed. Therefore we discussed many causes and issues we as Solacam want to fix. The main issues we are currently looking at are ableism and the gender gap. Both are issues that many people see but don’t necessarily acknowledge as a huge societal issue.  While the gender gap is more frequently discussed it’s often discredited and said that in today’s world it “does not exist”. However it’s extremely discouraging to see that in the gaming world when you search “top female game programmers” or “top female game designers” the top ten lists you’re brought to do not contain any females. Ableism is something that we decided to work on because it is something we’ve all seen or dealt with. While the gender gap is being discussed Ableism is not being mentioned. Just this year Japan’s biggest mass killing since World War II was  an attack on a facility for disabled people. Despite our best efforts we still found it hard to make a game that truly discusses ableism due to time constraint and a lack of previous knowledge about video game design and programming. However given more time and resources we’d most definitely pursue making a more all around game that discusses challenges presented by society.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Why Us</a:t>
            </a:r>
          </a:p>
        </p:txBody>
      </p:sp>
      <p:sp>
        <p:nvSpPr>
          <p:cNvPr id="78" name="Shape 78"/>
          <p:cNvSpPr txBox="1">
            <a:spLocks noGrp="1"/>
          </p:cNvSpPr>
          <p:nvPr>
            <p:ph type="body" idx="1"/>
          </p:nvPr>
        </p:nvSpPr>
        <p:spPr>
          <a:xfrm>
            <a:off x="311700" y="1152475"/>
            <a:ext cx="8520600" cy="3924600"/>
          </a:xfrm>
          <a:prstGeom prst="rect">
            <a:avLst/>
          </a:prstGeom>
        </p:spPr>
        <p:txBody>
          <a:bodyPr lIns="91425" tIns="91425" rIns="91425" bIns="91425" anchor="t" anchorCtr="0">
            <a:noAutofit/>
          </a:bodyPr>
          <a:lstStyle/>
          <a:p>
            <a:pPr lvl="0">
              <a:spcBef>
                <a:spcPts val="0"/>
              </a:spcBef>
              <a:buNone/>
            </a:pPr>
            <a:r>
              <a:rPr lang="en"/>
              <a:t>	Why us was one of the hardest questions to answer at the beginning of this application. We had no specific goals in mind and  all we really had to go on was the fact that we wanted to make a video game. However as we worked on the game more and more ideas arose for other games and other content we’d like. Including a website, more options in game and maybe even a few more games about different issues we all felt strongly about. So we figure the answer to why us is very simple. We want to close the gender gap, we want to educate others and to have ideas heard and spread. We want to make a change, one game a time.</a:t>
            </a:r>
            <a:r>
              <a:rPr lang="en" sz="220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Challenges while making “A day in the life”- Pt 1(RenPy)</a:t>
            </a:r>
          </a:p>
        </p:txBody>
      </p:sp>
      <p:sp>
        <p:nvSpPr>
          <p:cNvPr id="84" name="Shape 84"/>
          <p:cNvSpPr txBox="1">
            <a:spLocks noGrp="1"/>
          </p:cNvSpPr>
          <p:nvPr>
            <p:ph type="body" idx="1"/>
          </p:nvPr>
        </p:nvSpPr>
        <p:spPr>
          <a:xfrm>
            <a:off x="311700" y="1152475"/>
            <a:ext cx="8520600" cy="3858000"/>
          </a:xfrm>
          <a:prstGeom prst="rect">
            <a:avLst/>
          </a:prstGeom>
        </p:spPr>
        <p:txBody>
          <a:bodyPr lIns="91425" tIns="91425" rIns="91425" bIns="91425" anchor="t" anchorCtr="0">
            <a:noAutofit/>
          </a:bodyPr>
          <a:lstStyle/>
          <a:p>
            <a:pPr lvl="0" indent="457200">
              <a:spcBef>
                <a:spcPts val="0"/>
              </a:spcBef>
              <a:buNone/>
            </a:pPr>
            <a:r>
              <a:rPr lang="en"/>
              <a:t>When we first grouped together we knew that we wanted to make a video game, but we didn’t really know how to make it, or what to make it with. We kind of wanted to make an rpg type game(a game that looks pixel-like). It’s most used in games that has simple but straightforward graphics. Then we had another issue: we didn’t know what coding program to make it with. We couldn't use this popular program we thought we were going to use at first, called rpg maker, because we had to buy it and it was too expensive. So we googled programs and found one called RenPy. It’s similar to the program called Python; a coding language we’ve learned the basics of during Girls Who Code so that was a real bonus. Except it wasn’t used to make rpg-type games, it was used for making visual novels. Visual novels are games that require mainly reading and in certain parts of the story, you can make choices for a character. This is the program we decided to make the game with.</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75"/>
            <a:ext cx="9290050" cy="4857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76063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311700" y="101400"/>
            <a:ext cx="8520600" cy="508200"/>
          </a:xfrm>
          <a:prstGeom prst="rect">
            <a:avLst/>
          </a:prstGeom>
        </p:spPr>
        <p:txBody>
          <a:bodyPr lIns="91425" tIns="91425" rIns="91425" bIns="91425" anchor="t" anchorCtr="0">
            <a:noAutofit/>
          </a:bodyPr>
          <a:lstStyle/>
          <a:p>
            <a:pPr lvl="0">
              <a:spcBef>
                <a:spcPts val="0"/>
              </a:spcBef>
              <a:buNone/>
            </a:pPr>
            <a:r>
              <a:rPr lang="en" sz="2400"/>
              <a:t>Challenges while making “A day in the life”- Pt 2(Making the game)</a:t>
            </a:r>
          </a:p>
          <a:p>
            <a:pPr lvl="0">
              <a:spcBef>
                <a:spcPts val="0"/>
              </a:spcBef>
              <a:buNone/>
            </a:pPr>
            <a:endParaRPr sz="2400"/>
          </a:p>
        </p:txBody>
      </p:sp>
      <p:sp>
        <p:nvSpPr>
          <p:cNvPr id="90" name="Shape 90"/>
          <p:cNvSpPr txBox="1">
            <a:spLocks noGrp="1"/>
          </p:cNvSpPr>
          <p:nvPr>
            <p:ph type="body" idx="1"/>
          </p:nvPr>
        </p:nvSpPr>
        <p:spPr>
          <a:xfrm>
            <a:off x="311700" y="609600"/>
            <a:ext cx="8520600" cy="4401000"/>
          </a:xfrm>
          <a:prstGeom prst="rect">
            <a:avLst/>
          </a:prstGeom>
        </p:spPr>
        <p:txBody>
          <a:bodyPr lIns="91425" tIns="91425" rIns="91425" bIns="91425" anchor="t" anchorCtr="0">
            <a:noAutofit/>
          </a:bodyPr>
          <a:lstStyle/>
          <a:p>
            <a:pPr lvl="0">
              <a:spcBef>
                <a:spcPts val="0"/>
              </a:spcBef>
              <a:buNone/>
            </a:pPr>
            <a:r>
              <a:rPr lang="en"/>
              <a:t>	</a:t>
            </a:r>
            <a:r>
              <a:rPr lang="en" sz="2400"/>
              <a:t>To make the game we had to make character sprites, get backgrounds, music, write the story, and code the players options so they can make choices to progress the story. We made the sprites using a website that lets you customise a character, called Rinmaru Games. We got the music from a non-copyrighted game music video from youtube. And we wrote the story along with the code using our own imagination and coding knowledge. When testing the game out, it sometimes stopped unexpectedly and we had to figure out why by checking the code. Usually it was just a syntax error (those happen a lot unfortunately!).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Next Steps... </a:t>
            </a:r>
          </a:p>
        </p:txBody>
      </p:sp>
      <p:sp>
        <p:nvSpPr>
          <p:cNvPr id="96" name="Shape 96"/>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368300" rtl="0">
              <a:spcBef>
                <a:spcPts val="0"/>
              </a:spcBef>
              <a:buSzPct val="100000"/>
              <a:buChar char="-"/>
            </a:pPr>
            <a:r>
              <a:rPr lang="en" sz="2200" dirty="0"/>
              <a:t>Pitching our game, “A Day In The Life”, at  the Girls Who Code graduation. </a:t>
            </a:r>
          </a:p>
          <a:p>
            <a:pPr marL="457200" lvl="0" indent="-368300" rtl="0">
              <a:spcBef>
                <a:spcPts val="0"/>
              </a:spcBef>
              <a:buSzPct val="100000"/>
              <a:buChar char="-"/>
            </a:pPr>
            <a:r>
              <a:rPr lang="en" sz="2200" dirty="0"/>
              <a:t>Keep in touch to figure out how we want to continue to make the game better including more characters and more options</a:t>
            </a:r>
          </a:p>
          <a:p>
            <a:pPr marL="457200" lvl="0" indent="-368300" rtl="0">
              <a:spcBef>
                <a:spcPts val="0"/>
              </a:spcBef>
              <a:buSzPct val="100000"/>
              <a:buChar char="-"/>
            </a:pPr>
            <a:r>
              <a:rPr lang="en" sz="2200" dirty="0"/>
              <a:t>Meetup to work on the game design and   programing</a:t>
            </a:r>
          </a:p>
          <a:p>
            <a:pPr marL="457200" lvl="0" indent="-368300" rtl="0">
              <a:spcBef>
                <a:spcPts val="0"/>
              </a:spcBef>
              <a:buSzPct val="100000"/>
              <a:buChar char="-"/>
            </a:pPr>
            <a:r>
              <a:rPr lang="en" sz="2200" dirty="0"/>
              <a:t>Continuing to maintain and update a Solacam website</a:t>
            </a:r>
          </a:p>
          <a:p>
            <a:pPr marL="457200" lvl="0" indent="-368300">
              <a:spcBef>
                <a:spcPts val="0"/>
              </a:spcBef>
              <a:buSzPct val="100000"/>
              <a:buChar char="-"/>
            </a:pPr>
            <a:r>
              <a:rPr lang="en" sz="2200" dirty="0" smtClean="0"/>
              <a:t>Discuss </a:t>
            </a:r>
            <a:r>
              <a:rPr lang="en" sz="2200" dirty="0" smtClean="0"/>
              <a:t>a </a:t>
            </a:r>
            <a:r>
              <a:rPr lang="en" sz="2200" dirty="0"/>
              <a:t>new game and a new game style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71450"/>
            <a:ext cx="7012205"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9971161"/>
      </p:ext>
    </p:extLst>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576</Words>
  <Application>Microsoft Office PowerPoint</Application>
  <PresentationFormat>On-screen Show (16:9)</PresentationFormat>
  <Paragraphs>18</Paragraphs>
  <Slides>10</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Oswald</vt:lpstr>
      <vt:lpstr>Average</vt:lpstr>
      <vt:lpstr>slate</vt:lpstr>
      <vt:lpstr>Solacam</vt:lpstr>
      <vt:lpstr>How we started this project</vt:lpstr>
      <vt:lpstr>Why BBG should invest</vt:lpstr>
      <vt:lpstr>Why Us</vt:lpstr>
      <vt:lpstr>Challenges while making “A day in the life”- Pt 1(RenPy)</vt:lpstr>
      <vt:lpstr>PowerPoint Presentation</vt:lpstr>
      <vt:lpstr>Challenges while making “A day in the life”- Pt 2(Making the game) </vt:lpstr>
      <vt:lpstr>Next Steps... </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Solacam</dc:title>
  <dc:creator>GWC</dc:creator>
  <cp:lastModifiedBy>GWC</cp:lastModifiedBy>
  <cp:revision>2</cp:revision>
  <dcterms:modified xsi:type="dcterms:W3CDTF">2016-08-15T18:16:37Z</dcterms:modified>
</cp:coreProperties>
</file>