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2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72" y="49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24A1-72CA-44C7-8F49-3AE837D56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AD5BB-8F67-4B78-9789-01AF8F14D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17F6-B0B0-45B5-9079-255A137C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55340-B4DE-4FE4-8F01-021B9DE62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CBF2-8C11-4666-9937-BCB094BA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85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52D6-B061-45E4-BAD0-DF565DEC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8D8F6E-3B47-4C71-A1A2-084385D3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825D-9EF3-4ABA-8943-6DBD9E2F7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794D-87E0-47EB-8CDE-3FFFE7D67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8DFC-DA22-4998-851C-55EFBD2E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30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565AE2-61AD-4751-9C41-C46278A36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AF9FC-17C7-444A-BD13-8E4C03F53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E15AA-A016-48D8-B0FE-6A246E1C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ABC66-25EA-41B9-9227-E7BA44E55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44756-DC76-4906-8302-68E2F31D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60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F04-7F04-4AC4-A15D-00FCCF1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08A1-052D-4D1E-87C9-DE538B84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01C26-E67D-42DA-972A-5D0DFD71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F721-00EF-4985-8559-6CCA6644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93C6F-9A8B-4855-8B54-F87371E3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78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1EB1-C2D8-437B-AB27-5DD817AF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C12C3-31A0-4B74-B597-CCCA5F198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480D0-EC1D-43A2-97A2-23B8761D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A5B09-F74B-4855-9DFE-54D55B00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54C-11E1-4C05-A813-503AD218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824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277A-CD60-4B4C-88D3-2E330BB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2237-FEFC-4457-BE35-AB0DAE0F8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5B32AE-9995-4EF0-B709-C407BB8B5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B30D-1BDE-438D-BA7B-6C8A32999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0C38A-0BA4-4357-8016-9BB9C0F2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A521-3B01-4FEE-9417-DAC6BDE0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27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C941-A9CF-49F8-A434-2D9AD58C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4CA65-05CD-4626-A22C-30ABFAD6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F69EC-B620-48F4-9264-31C35AB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1F722C-89A6-46FC-828B-FA66038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75AC9-01F0-41DA-AFEB-9E24FEB2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F4350-D392-496B-987D-131FF001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25F91-DBD0-4BB5-A4D6-E98EB97B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D3F6BE-6212-42EF-B8EE-99481060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31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BE54-3571-4BEA-A516-208A316A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06E33-6818-49A9-9ACB-7DE77B4C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C500-A709-4BFA-AEB8-D1FFBBC9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A1FC4-C92C-45D6-9095-7A1DC510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60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B9F85-5486-4712-A405-28FED747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0CE6C-F0D6-471F-B2CC-8B52F7ED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27D8F-6F64-44BB-8F96-0F0D9D4E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38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640D-AA7C-4BD0-8326-0EE2C1C60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CD87-6F6F-448E-BDDE-8C5067BA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B88DC-6534-4EA6-8C5A-33CC30FF8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D2620-F1EB-4DEF-82C9-E4765C8C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9BEBE-3802-426A-AE4D-30BE4411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95B17-83BD-46C8-88EF-A0480F9C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882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46E5-2CFB-406B-90C6-1521019E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C7135E-A598-47BE-9EDF-1788E448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09884-3849-4364-8C39-C12D79DDD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88E6-1730-4D2E-BE02-407B1B30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E0F3C-270D-4537-BA32-212D81784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F10E-9BE5-4914-9A6D-A8EFEDA5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06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BCA141-F7BF-45C9-B6E5-A7643B8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701C2-1D87-4DE3-B70A-16C6BF66C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8922C-B5BB-4CD8-81AF-7CEFFCE04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54FD-4EAB-480D-B55E-FD38AC2B155F}" type="datetimeFigureOut">
              <a:rPr lang="en-CA" smtClean="0"/>
              <a:t>2019-06-02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77678-C960-4D19-8FF3-618DF27F8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DAA7-4C01-44FF-A24F-49924703E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F6B76-9975-44CC-BA9C-584D91C498E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495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lientgcp.chopper.mx/" TargetMode="External"/><Relationship Id="rId7" Type="http://schemas.openxmlformats.org/officeDocument/2006/relationships/image" Target="../media/image3.jpg"/><Relationship Id="rId2" Type="http://schemas.openxmlformats.org/officeDocument/2006/relationships/hyperlink" Target="https://clientaws.chopper.mx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.jpg"/><Relationship Id="rId4" Type="http://schemas.openxmlformats.org/officeDocument/2006/relationships/hyperlink" Target="https://clientazure.chopper.mx/" TargetMode="External"/><Relationship Id="rId9" Type="http://schemas.openxmlformats.org/officeDocument/2006/relationships/hyperlink" Target="https://server.chopper.m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8AAA178-D5F8-49E3-A878-B9505F620BD4}"/>
              </a:ext>
            </a:extLst>
          </p:cNvPr>
          <p:cNvSpPr/>
          <p:nvPr/>
        </p:nvSpPr>
        <p:spPr>
          <a:xfrm>
            <a:off x="5211946" y="2521007"/>
            <a:ext cx="2108281" cy="1620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66FF70-5BC5-4C67-A456-0FE537446C53}"/>
              </a:ext>
            </a:extLst>
          </p:cNvPr>
          <p:cNvGrpSpPr/>
          <p:nvPr/>
        </p:nvGrpSpPr>
        <p:grpSpPr>
          <a:xfrm>
            <a:off x="8839200" y="689112"/>
            <a:ext cx="3246783" cy="922556"/>
            <a:chOff x="8825948" y="901147"/>
            <a:chExt cx="3246783" cy="92255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ADCD3B5-F1F1-45DE-8DE1-83C7BD68FA1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D48B3CE-C365-4FD0-80F9-4520F9E0FA34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" name="Picture 4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2D32E0F3-01AA-4830-91ED-BBF61AE38A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7" name="Picture 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847EEF90-9D8D-4CBD-8BCF-81BC488FEA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DC8028-193C-4203-87F2-4CBC98EDA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1967E479-89C7-46E9-9FCA-D0EC35FEF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66" y="3754444"/>
            <a:ext cx="1804235" cy="101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extLst>
              <a:ext uri="{FF2B5EF4-FFF2-40B4-BE49-F238E27FC236}">
                <a16:creationId xmlns:a16="http://schemas.microsoft.com/office/drawing/2014/main" id="{3A8CC7D4-ACF0-48B9-98EB-B0823C95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384" y="1878462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C09A8-7051-4FFE-B81C-0F98AB10D12E}"/>
              </a:ext>
            </a:extLst>
          </p:cNvPr>
          <p:cNvSpPr txBox="1"/>
          <p:nvPr/>
        </p:nvSpPr>
        <p:spPr>
          <a:xfrm>
            <a:off x="532905" y="1878462"/>
            <a:ext cx="762709" cy="369332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Active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3677FB-2581-468D-BFEC-18BF93E55F59}"/>
              </a:ext>
            </a:extLst>
          </p:cNvPr>
          <p:cNvSpPr txBox="1"/>
          <p:nvPr/>
        </p:nvSpPr>
        <p:spPr>
          <a:xfrm>
            <a:off x="351894" y="3677794"/>
            <a:ext cx="94372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CA" dirty="0"/>
              <a:t>Standby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8DFCB-1490-4CB2-B617-9D7B2A8F5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4030" y="2621578"/>
            <a:ext cx="556786" cy="5567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660BC4-A54F-41E6-A523-1B5C82550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321" y="3509415"/>
            <a:ext cx="556786" cy="5567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382BC7-1EB8-426C-854B-DF7462AAD6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8067" y="3509415"/>
            <a:ext cx="556786" cy="55678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FF27E-02C9-4CC9-B4A8-D719186D64BD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flipH="1">
            <a:off x="5666460" y="2899971"/>
            <a:ext cx="337570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1B163C-845C-40B0-9EA8-0DAA4BAE3B64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6560816" y="2899971"/>
            <a:ext cx="304898" cy="609444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0CE9BD-FE5D-4D7B-B978-842389C05F7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5944853" y="3787808"/>
            <a:ext cx="64246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9FA789E-9FFB-4E48-AEE1-2B720E20C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604" y="3155719"/>
            <a:ext cx="556786" cy="5567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791884-7E9B-41ED-88D3-2DB18B4CABC8}"/>
              </a:ext>
            </a:extLst>
          </p:cNvPr>
          <p:cNvCxnSpPr>
            <a:cxnSpLocks/>
            <a:stCxn id="35" idx="3"/>
            <a:endCxn id="18" idx="1"/>
          </p:cNvCxnSpPr>
          <p:nvPr/>
        </p:nvCxnSpPr>
        <p:spPr>
          <a:xfrm>
            <a:off x="4718390" y="3434112"/>
            <a:ext cx="669677" cy="353696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277C9A-0AE0-4913-9485-C174A7154B1E}"/>
              </a:ext>
            </a:extLst>
          </p:cNvPr>
          <p:cNvCxnSpPr>
            <a:cxnSpLocks/>
            <a:stCxn id="86" idx="0"/>
            <a:endCxn id="40" idx="1"/>
          </p:cNvCxnSpPr>
          <p:nvPr/>
        </p:nvCxnSpPr>
        <p:spPr>
          <a:xfrm flipV="1">
            <a:off x="7545019" y="1150390"/>
            <a:ext cx="1294181" cy="2067849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25098B-A57A-4118-A152-C53284D03014}"/>
              </a:ext>
            </a:extLst>
          </p:cNvPr>
          <p:cNvGrpSpPr/>
          <p:nvPr/>
        </p:nvGrpSpPr>
        <p:grpSpPr>
          <a:xfrm>
            <a:off x="8839200" y="1826269"/>
            <a:ext cx="3246783" cy="922556"/>
            <a:chOff x="8825948" y="901147"/>
            <a:chExt cx="3246783" cy="922556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23719AA-9288-4289-8670-45CA161628A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6D2D3A9-C243-4AC6-B458-D67DC09FC5B8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0" name="Picture 49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604D20EC-7F0E-4FE3-B676-0BF823F40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1" name="Picture 50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6718826F-8045-4B76-A8D1-099B453B2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D08D2318-F697-43CD-AA78-D885F85828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069183A-C547-4D4F-A07F-FFF9EA4AD04A}"/>
              </a:ext>
            </a:extLst>
          </p:cNvPr>
          <p:cNvGrpSpPr/>
          <p:nvPr/>
        </p:nvGrpSpPr>
        <p:grpSpPr>
          <a:xfrm>
            <a:off x="8839200" y="2963426"/>
            <a:ext cx="3246783" cy="922556"/>
            <a:chOff x="8825948" y="901147"/>
            <a:chExt cx="3246783" cy="922556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233AB8-0352-475D-8554-B15D98F3A853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833FA81-5E1F-401F-88EB-0F45F9C75686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56" name="Picture 55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4E61A9-7040-4619-9B4F-6A28D8D108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57" name="Picture 56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E887E0C7-7554-4BBD-A535-2925D0B96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72B4052-3ACD-4CFE-946D-035C89234A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A30271E-A03D-4DE0-B213-C0082E042CD3}"/>
              </a:ext>
            </a:extLst>
          </p:cNvPr>
          <p:cNvGrpSpPr/>
          <p:nvPr/>
        </p:nvGrpSpPr>
        <p:grpSpPr>
          <a:xfrm>
            <a:off x="8839199" y="4100583"/>
            <a:ext cx="3246783" cy="922556"/>
            <a:chOff x="8825948" y="901147"/>
            <a:chExt cx="3246783" cy="92255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A1B335C-615E-4C0B-8709-CEE52029339E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8A4EC9A-BEC8-403E-84F8-A785F03C0C5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2" name="Picture 61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105174E4-6BB1-482C-BA76-CD811160A3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3" name="Picture 62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3458DEDD-5226-4135-B6D4-9416FB51C6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BAA5FA31-01FF-4AAA-BC11-3710049213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8CE854-7EDF-4375-8530-6E59A0AD5768}"/>
              </a:ext>
            </a:extLst>
          </p:cNvPr>
          <p:cNvGrpSpPr/>
          <p:nvPr/>
        </p:nvGrpSpPr>
        <p:grpSpPr>
          <a:xfrm>
            <a:off x="8839198" y="5237740"/>
            <a:ext cx="3246783" cy="922556"/>
            <a:chOff x="8825948" y="901147"/>
            <a:chExt cx="3246783" cy="92255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0155F4-D7FE-43FD-8E7E-0126B3D58BFC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4AF067C-E9B7-4B18-9335-8C9C3A3F36E9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68" name="Picture 67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FCD9475F-9EA2-4E92-BEA2-F992CC647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69" name="Picture 68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749BEFE-A4F7-45DA-9AD6-8D88D5B81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56DB091A-8BED-4483-9F18-85AB572FD5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C7DD7F3-7E21-4B97-85E8-B1F20FF3CCB4}"/>
              </a:ext>
            </a:extLst>
          </p:cNvPr>
          <p:cNvCxnSpPr>
            <a:cxnSpLocks/>
            <a:stCxn id="86" idx="7"/>
            <a:endCxn id="48" idx="1"/>
          </p:cNvCxnSpPr>
          <p:nvPr/>
        </p:nvCxnSpPr>
        <p:spPr>
          <a:xfrm flipV="1">
            <a:off x="7703970" y="2287547"/>
            <a:ext cx="1135230" cy="99242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E6D54F-5644-46D0-A68B-F09F07F00564}"/>
              </a:ext>
            </a:extLst>
          </p:cNvPr>
          <p:cNvCxnSpPr>
            <a:cxnSpLocks/>
            <a:stCxn id="86" idx="6"/>
            <a:endCxn id="54" idx="1"/>
          </p:cNvCxnSpPr>
          <p:nvPr/>
        </p:nvCxnSpPr>
        <p:spPr>
          <a:xfrm flipV="1">
            <a:off x="7769810" y="3424704"/>
            <a:ext cx="1069390" cy="429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34BECF4-DC68-41C5-BB46-2F75E5EAD57C}"/>
              </a:ext>
            </a:extLst>
          </p:cNvPr>
          <p:cNvCxnSpPr>
            <a:cxnSpLocks/>
            <a:stCxn id="86" idx="5"/>
          </p:cNvCxnSpPr>
          <p:nvPr/>
        </p:nvCxnSpPr>
        <p:spPr>
          <a:xfrm>
            <a:off x="7703970" y="3578031"/>
            <a:ext cx="1133970" cy="1023586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F8B605-B5C5-4463-80D6-F1A0E57664D7}"/>
              </a:ext>
            </a:extLst>
          </p:cNvPr>
          <p:cNvCxnSpPr>
            <a:cxnSpLocks/>
            <a:stCxn id="86" idx="4"/>
            <a:endCxn id="66" idx="1"/>
          </p:cNvCxnSpPr>
          <p:nvPr/>
        </p:nvCxnSpPr>
        <p:spPr>
          <a:xfrm>
            <a:off x="7545019" y="3639761"/>
            <a:ext cx="1294179" cy="2059257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5D2F9255-4B16-4A2A-88CC-1A5FD2FB3CE1}"/>
              </a:ext>
            </a:extLst>
          </p:cNvPr>
          <p:cNvSpPr/>
          <p:nvPr/>
        </p:nvSpPr>
        <p:spPr>
          <a:xfrm>
            <a:off x="7320227" y="3218239"/>
            <a:ext cx="449583" cy="4215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050" b="1" dirty="0"/>
              <a:t>LB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96B3860-5C9D-45DF-9D40-1995C6756FC5}"/>
              </a:ext>
            </a:extLst>
          </p:cNvPr>
          <p:cNvCxnSpPr>
            <a:cxnSpLocks/>
            <a:stCxn id="1030" idx="3"/>
            <a:endCxn id="35" idx="0"/>
          </p:cNvCxnSpPr>
          <p:nvPr/>
        </p:nvCxnSpPr>
        <p:spPr>
          <a:xfrm>
            <a:off x="2439782" y="2446194"/>
            <a:ext cx="2000215" cy="709525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47AB490-6947-4398-9E38-99951667CC89}"/>
              </a:ext>
            </a:extLst>
          </p:cNvPr>
          <p:cNvCxnSpPr>
            <a:cxnSpLocks/>
            <a:stCxn id="1028" idx="3"/>
            <a:endCxn id="35" idx="2"/>
          </p:cNvCxnSpPr>
          <p:nvPr/>
        </p:nvCxnSpPr>
        <p:spPr>
          <a:xfrm flipV="1">
            <a:off x="2743201" y="3712505"/>
            <a:ext cx="1696796" cy="54938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9D484CA-E1C7-4E5F-A3AB-DEA6C44648E2}"/>
              </a:ext>
            </a:extLst>
          </p:cNvPr>
          <p:cNvCxnSpPr>
            <a:cxnSpLocks/>
          </p:cNvCxnSpPr>
          <p:nvPr/>
        </p:nvCxnSpPr>
        <p:spPr>
          <a:xfrm flipH="1">
            <a:off x="351753" y="5334393"/>
            <a:ext cx="73789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33AF19-C175-4E19-A87F-81461406DBF9}"/>
              </a:ext>
            </a:extLst>
          </p:cNvPr>
          <p:cNvCxnSpPr>
            <a:cxnSpLocks/>
          </p:cNvCxnSpPr>
          <p:nvPr/>
        </p:nvCxnSpPr>
        <p:spPr>
          <a:xfrm>
            <a:off x="351753" y="5637520"/>
            <a:ext cx="737891" cy="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6CA4FAA-9DF2-46DA-842C-5093D4971968}"/>
              </a:ext>
            </a:extLst>
          </p:cNvPr>
          <p:cNvCxnSpPr>
            <a:cxnSpLocks/>
          </p:cNvCxnSpPr>
          <p:nvPr/>
        </p:nvCxnSpPr>
        <p:spPr>
          <a:xfrm>
            <a:off x="351894" y="5920027"/>
            <a:ext cx="737750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201F1F3-0806-44E4-83F7-9EDD817EAA8E}"/>
              </a:ext>
            </a:extLst>
          </p:cNvPr>
          <p:cNvCxnSpPr>
            <a:cxnSpLocks/>
            <a:stCxn id="1030" idx="2"/>
            <a:endCxn id="35" idx="1"/>
          </p:cNvCxnSpPr>
          <p:nvPr/>
        </p:nvCxnSpPr>
        <p:spPr>
          <a:xfrm>
            <a:off x="1841083" y="3013926"/>
            <a:ext cx="2320521" cy="420186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2A39268-3CA7-456D-A890-ECDC5BAF4576}"/>
              </a:ext>
            </a:extLst>
          </p:cNvPr>
          <p:cNvCxnSpPr>
            <a:cxnSpLocks/>
            <a:stCxn id="1028" idx="0"/>
            <a:endCxn id="35" idx="1"/>
          </p:cNvCxnSpPr>
          <p:nvPr/>
        </p:nvCxnSpPr>
        <p:spPr>
          <a:xfrm flipV="1">
            <a:off x="1841084" y="3434112"/>
            <a:ext cx="2320520" cy="320332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2C5D5BB-D13E-47EA-9359-0B241FEFFA0F}"/>
              </a:ext>
            </a:extLst>
          </p:cNvPr>
          <p:cNvCxnSpPr>
            <a:cxnSpLocks/>
          </p:cNvCxnSpPr>
          <p:nvPr/>
        </p:nvCxnSpPr>
        <p:spPr>
          <a:xfrm>
            <a:off x="351753" y="6240832"/>
            <a:ext cx="737891" cy="0"/>
          </a:xfrm>
          <a:prstGeom prst="straightConnector1">
            <a:avLst/>
          </a:prstGeom>
          <a:ln w="12700">
            <a:solidFill>
              <a:srgbClr val="00B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3058A31-CE98-47D4-B9C6-5E4B10D141AE}"/>
              </a:ext>
            </a:extLst>
          </p:cNvPr>
          <p:cNvCxnSpPr>
            <a:cxnSpLocks/>
          </p:cNvCxnSpPr>
          <p:nvPr/>
        </p:nvCxnSpPr>
        <p:spPr>
          <a:xfrm>
            <a:off x="351753" y="6569795"/>
            <a:ext cx="737891" cy="0"/>
          </a:xfrm>
          <a:prstGeom prst="straightConnector1">
            <a:avLst/>
          </a:prstGeom>
          <a:ln w="12700">
            <a:solidFill>
              <a:srgbClr val="FFC000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9859193-57A3-4360-9788-4BDE51FE60AB}"/>
              </a:ext>
            </a:extLst>
          </p:cNvPr>
          <p:cNvSpPr txBox="1"/>
          <p:nvPr/>
        </p:nvSpPr>
        <p:spPr>
          <a:xfrm>
            <a:off x="1185280" y="5184444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Internal DMR Link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7B3C74D-BBCE-4735-9F9B-24C7A8C82CAF}"/>
              </a:ext>
            </a:extLst>
          </p:cNvPr>
          <p:cNvSpPr txBox="1"/>
          <p:nvPr/>
        </p:nvSpPr>
        <p:spPr>
          <a:xfrm>
            <a:off x="1179406" y="5488666"/>
            <a:ext cx="166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VPN Bridge Link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4AC3175-5D03-4C1B-8B75-B786CF046906}"/>
              </a:ext>
            </a:extLst>
          </p:cNvPr>
          <p:cNvSpPr txBox="1"/>
          <p:nvPr/>
        </p:nvSpPr>
        <p:spPr>
          <a:xfrm>
            <a:off x="1183595" y="5783588"/>
            <a:ext cx="188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MQTT Connection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120A444-109F-43AD-8578-1C27A77F7840}"/>
              </a:ext>
            </a:extLst>
          </p:cNvPr>
          <p:cNvSpPr txBox="1"/>
          <p:nvPr/>
        </p:nvSpPr>
        <p:spPr>
          <a:xfrm>
            <a:off x="1189376" y="6092360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Active Flow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82920EE-04FF-4004-B092-A62ADFD9111F}"/>
              </a:ext>
            </a:extLst>
          </p:cNvPr>
          <p:cNvSpPr txBox="1"/>
          <p:nvPr/>
        </p:nvSpPr>
        <p:spPr>
          <a:xfrm>
            <a:off x="1183595" y="6388631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JS Inactive Flow</a:t>
            </a:r>
          </a:p>
        </p:txBody>
      </p:sp>
    </p:spTree>
    <p:extLst>
      <p:ext uri="{BB962C8B-B14F-4D97-AF65-F5344CB8AC3E}">
        <p14:creationId xmlns:p14="http://schemas.microsoft.com/office/powerpoint/2010/main" val="389184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486680"/>
              </p:ext>
            </p:extLst>
          </p:nvPr>
        </p:nvGraphicFramePr>
        <p:xfrm>
          <a:off x="1554922" y="1707101"/>
          <a:ext cx="8649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broadcasted to all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hq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general’s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hq</a:t>
                      </a:r>
                      <a:r>
                        <a:rPr lang="en-CA" dirty="0"/>
                        <a:t>&lt;</a:t>
                      </a:r>
                      <a:r>
                        <a:rPr lang="en-CA" dirty="0" err="1"/>
                        <a:t>platoonId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Group of neighbors directed to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061C4B-8D7B-4167-B971-0169ECB7D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31366"/>
              </p:ext>
            </p:extLst>
          </p:nvPr>
        </p:nvGraphicFramePr>
        <p:xfrm>
          <a:off x="1554922" y="4181504"/>
          <a:ext cx="86492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83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59241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Subscribe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sent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platoon/+/location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pic>
        <p:nvPicPr>
          <p:cNvPr id="6" name="Picture 6" descr="Related image">
            <a:extLst>
              <a:ext uri="{FF2B5EF4-FFF2-40B4-BE49-F238E27FC236}">
                <a16:creationId xmlns:a16="http://schemas.microsoft.com/office/drawing/2014/main" id="{76F74BFD-B182-45F0-8E4B-68290BCC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22" y="208689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2936468" y="268589"/>
            <a:ext cx="2104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378049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52512"/>
              </p:ext>
            </p:extLst>
          </p:nvPr>
        </p:nvGraphicFramePr>
        <p:xfrm>
          <a:off x="1554922" y="1707101"/>
          <a:ext cx="864925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/command/message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for a specific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Initiate attack on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destId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Defend an attack from another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 notification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Location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Status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2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&gt;/will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will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39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Image of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10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</a:t>
                      </a:r>
                      <a:r>
                        <a:rPr lang="en-CA" dirty="0" err="1"/>
                        <a:t>imageMetaData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Meta data for platoon’s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5391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329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Published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364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7664"/>
              </p:ext>
            </p:extLst>
          </p:nvPr>
        </p:nvGraphicFramePr>
        <p:xfrm>
          <a:off x="1554922" y="1707101"/>
          <a:ext cx="864925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7895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  <a:gridCol w="5221357">
                  <a:extLst>
                    <a:ext uri="{9D8B030D-6E8A-4147-A177-3AD203B41FA5}">
                      <a16:colId xmlns:a16="http://schemas.microsoft.com/office/drawing/2014/main" val="24811034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Publish 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command/broadcast/message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General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Message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Attack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ptp</a:t>
                      </a:r>
                      <a:r>
                        <a:rPr lang="en-CA" dirty="0"/>
                        <a:t>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&gt;/defend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Defense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10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platoon/+/defeated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Defeated notification from a platoon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17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platoon/&lt;</a:t>
                      </a:r>
                      <a:r>
                        <a:rPr lang="en-CA" dirty="0" err="1"/>
                        <a:t>myId</a:t>
                      </a:r>
                      <a:r>
                        <a:rPr lang="en-CA" dirty="0"/>
                        <a:t>&gt;/neighbor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 of neighboring platoons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2150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043981" y="278836"/>
            <a:ext cx="569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Subscribed Topics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554922" y="371943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9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51A44-07D8-4E9D-A725-D6ADAF7E8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834684"/>
              </p:ext>
            </p:extLst>
          </p:nvPr>
        </p:nvGraphicFramePr>
        <p:xfrm>
          <a:off x="1067351" y="3071952"/>
          <a:ext cx="3279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61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Platoon URLs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2"/>
                        </a:rPr>
                        <a:t>https://clientaws.chopper.mx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/>
                        </a:rPr>
                        <a:t>https://clientgcp.chopper.mx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/>
                        </a:rPr>
                        <a:t>https://clientazure.chopper.mx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7601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E5573B7-E0EC-4073-A3A6-DF310478779B}"/>
              </a:ext>
            </a:extLst>
          </p:cNvPr>
          <p:cNvSpPr txBox="1"/>
          <p:nvPr/>
        </p:nvSpPr>
        <p:spPr>
          <a:xfrm>
            <a:off x="5235027" y="355539"/>
            <a:ext cx="1721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6000" dirty="0"/>
              <a:t>URLs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3E500D-DD26-4E30-BAF1-9C82F5EE857E}"/>
              </a:ext>
            </a:extLst>
          </p:cNvPr>
          <p:cNvGrpSpPr/>
          <p:nvPr/>
        </p:nvGrpSpPr>
        <p:grpSpPr>
          <a:xfrm>
            <a:off x="1067351" y="2037050"/>
            <a:ext cx="3246783" cy="922556"/>
            <a:chOff x="8825948" y="901147"/>
            <a:chExt cx="3246783" cy="92255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DEC99D-EF9A-436C-9EC2-DBAD5BD29F37}"/>
                </a:ext>
              </a:extLst>
            </p:cNvPr>
            <p:cNvSpPr/>
            <p:nvPr/>
          </p:nvSpPr>
          <p:spPr>
            <a:xfrm>
              <a:off x="8825948" y="901147"/>
              <a:ext cx="3246783" cy="922556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E8BEE8-D07A-441D-90C6-714556CD128E}"/>
                </a:ext>
              </a:extLst>
            </p:cNvPr>
            <p:cNvGrpSpPr/>
            <p:nvPr/>
          </p:nvGrpSpPr>
          <p:grpSpPr>
            <a:xfrm>
              <a:off x="8933151" y="959720"/>
              <a:ext cx="2976038" cy="824227"/>
              <a:chOff x="4118098" y="2250569"/>
              <a:chExt cx="3669382" cy="1178431"/>
            </a:xfrm>
          </p:grpSpPr>
          <p:pic>
            <p:nvPicPr>
              <p:cNvPr id="11" name="Picture 10" descr="A drawing of a cartoon character&#10;&#10;Description automatically generated">
                <a:extLst>
                  <a:ext uri="{FF2B5EF4-FFF2-40B4-BE49-F238E27FC236}">
                    <a16:creationId xmlns:a16="http://schemas.microsoft.com/office/drawing/2014/main" id="{E7A64970-84DC-4065-9179-8F6B26275F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8098" y="2327451"/>
                <a:ext cx="701699" cy="1101549"/>
              </a:xfrm>
              <a:prstGeom prst="rect">
                <a:avLst/>
              </a:prstGeom>
            </p:spPr>
          </p:pic>
          <p:pic>
            <p:nvPicPr>
              <p:cNvPr id="12" name="Picture 11" descr="A picture containing clipart&#10;&#10;Description automatically generated">
                <a:extLst>
                  <a:ext uri="{FF2B5EF4-FFF2-40B4-BE49-F238E27FC236}">
                    <a16:creationId xmlns:a16="http://schemas.microsoft.com/office/drawing/2014/main" id="{AF865B59-53CE-4C81-BFEC-7CA21D1383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37713" y="2250569"/>
                <a:ext cx="1565198" cy="117843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ADC0800-4181-4E92-ACDC-1A68A12E9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05216" y="2250569"/>
                <a:ext cx="1282264" cy="1132041"/>
              </a:xfrm>
              <a:prstGeom prst="rect">
                <a:avLst/>
              </a:prstGeom>
            </p:spPr>
          </p:pic>
        </p:grpSp>
      </p:grpSp>
      <p:pic>
        <p:nvPicPr>
          <p:cNvPr id="14" name="Picture 6" descr="Related image">
            <a:extLst>
              <a:ext uri="{FF2B5EF4-FFF2-40B4-BE49-F238E27FC236}">
                <a16:creationId xmlns:a16="http://schemas.microsoft.com/office/drawing/2014/main" id="{106A8D2B-85D3-4992-A2E6-EFFA048C2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172" y="1824142"/>
            <a:ext cx="1197398" cy="113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F408749-D81A-4072-B4AB-8D55F92BB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38494"/>
              </p:ext>
            </p:extLst>
          </p:nvPr>
        </p:nvGraphicFramePr>
        <p:xfrm>
          <a:off x="7664172" y="3071952"/>
          <a:ext cx="327936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9361">
                  <a:extLst>
                    <a:ext uri="{9D8B030D-6E8A-4147-A177-3AD203B41FA5}">
                      <a16:colId xmlns:a16="http://schemas.microsoft.com/office/drawing/2014/main" val="2931269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General URL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844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/>
                        </a:rPr>
                        <a:t>https://server.chopper.mx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57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302</Words>
  <Application>Microsoft Office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Pochopsky</dc:creator>
  <cp:lastModifiedBy>David Pochopsky</cp:lastModifiedBy>
  <cp:revision>9</cp:revision>
  <dcterms:created xsi:type="dcterms:W3CDTF">2019-06-02T17:43:31Z</dcterms:created>
  <dcterms:modified xsi:type="dcterms:W3CDTF">2019-06-02T19:08:16Z</dcterms:modified>
</cp:coreProperties>
</file>