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0B65-4698-FB4A-959A-59FB63A2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283B-39B7-7241-8114-0189B45ED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C854-AEC5-AD4D-B4CE-0801D36E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895F-F38C-FA46-AB60-E4A4FF3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624E-224B-2C44-9FAB-1373DEE1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8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7D83-1403-6849-B624-0789F254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2940A-9C50-BB4B-B134-B5540EB3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C07E-835A-7E49-86D3-E82BAE6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87B7-BDF4-6742-A075-42FD3AF2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F3FA-C8E9-634F-B7CD-EB40013C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33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36A52-89DE-5049-BBBD-BA179E62F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4254B-588E-F24D-B36D-0DB78780B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0EB4-9CFD-7C46-9470-DD9BF8B0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FA16-50AA-9648-96B6-F4D6E101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3F36-E5EC-D441-BA14-0755496F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CC49-EF37-0240-8E34-E6D21C69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560F-CAC8-554C-9CCB-5F6B109C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E44C-2375-3146-9509-8904A967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7BFB-DFDF-6342-9A5C-3C5CDDA9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5CFF6-4061-CC43-B1C3-281239CC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8B48-89A4-FB41-BCE6-68373551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5933-48D0-9F44-AECC-D7CF65227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BC79-764E-104F-ACE3-7674D590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C489-2CA1-2049-8208-8CE8160C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3D3B-56F6-2444-A1B6-81184FCF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1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7534-FF4C-D04E-B3C8-627B2E47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51E5-C299-8341-AB37-7C91E7147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37ABF-6F1F-5C46-92B0-539A7303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86AD0-F548-1145-8B74-4BC2C5F8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4424A-C9EA-394E-822D-EAE9505F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E877-C4B6-E64D-AAE5-CB12787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BD83-8D3B-FE44-B930-109FA0B2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6B07-E9B3-EB4A-BA0B-86A2C9D2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6A034-A7CB-D540-B42D-E8D9177A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F8B9-7553-4D43-8B3F-3B591A454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337CA-E00E-F14A-B0EE-F8347637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013C2-0A67-D240-8D0A-70A50BD6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3CCAF-AB43-5645-B2F2-2200AB88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EBDEC-38FE-7448-A644-8CE3B306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8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2B6-4477-7D4F-A30E-9B2AAC43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D6884-5432-3F46-A8AE-59F2932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D2FC6-5A52-9243-B61E-40990D0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BABCC-B5FB-704C-A5F8-C0C8F0D4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07FAC-20EF-1F44-B7EE-935E3040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4E682-7B82-344A-8FE0-39E0009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12875-9D05-3F4C-A5BD-7B945944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9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E07F-4DCD-DC4A-B527-8B5B1B7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F2D4-6120-F447-8F53-E556AC18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A010-B349-104E-AFD1-3964E6FD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4DB47-7CC2-2E4D-BAB1-D1A4FA08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5BEF-5965-3649-8117-36C59362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91B91-4881-724A-8212-6B4B7AE8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3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5620-6957-1A46-904D-B95E34F4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B741-A1A1-B341-B325-D11631804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6F92-7448-4B46-9B90-20FF9EC6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81C1-D1D5-3043-AE54-F9C06E3B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E89A-083A-7749-86DE-326445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5C80-F77E-924C-B5C8-BA7DFA90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842ED-4830-F541-8B76-AFE66690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EF1EA-E4D0-954E-974B-F5E99FED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7A1C-6169-4345-A2B1-B9AE9769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0156-F5D4-CB49-BA51-51A779855825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AAD0-16A5-8241-9B36-83C4383A4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754C-EF6F-2945-81C3-EE48855AB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663C-D1A3-E845-9C23-7ACB346A0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8093E-1721-3F4B-83E2-99F78219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" y="2274277"/>
            <a:ext cx="2663633" cy="2309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E7B65-A36E-684F-A352-5B456B4E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82" y="2179071"/>
            <a:ext cx="3376343" cy="24046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0564B64-6D98-AB46-BD08-BD2706A26BF5}"/>
              </a:ext>
            </a:extLst>
          </p:cNvPr>
          <p:cNvGrpSpPr/>
          <p:nvPr/>
        </p:nvGrpSpPr>
        <p:grpSpPr>
          <a:xfrm>
            <a:off x="7528201" y="1289116"/>
            <a:ext cx="3742438" cy="3742438"/>
            <a:chOff x="8285439" y="1467137"/>
            <a:chExt cx="3742438" cy="37424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F279A3-9FD8-DD45-B86A-C75458261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439" y="1467137"/>
              <a:ext cx="3742438" cy="37424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A9A5F2-780C-8E40-A182-9BBED2D29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25552" y="2405663"/>
              <a:ext cx="2462212" cy="421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26AF75-4B2D-4A40-B86A-A4DFC1A9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8085" y="3170565"/>
              <a:ext cx="2462212" cy="4216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BFE1E7-FE10-5042-ABFD-BF1231D3A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8085" y="4030675"/>
              <a:ext cx="2462212" cy="421663"/>
            </a:xfrm>
            <a:prstGeom prst="rect">
              <a:avLst/>
            </a:prstGeom>
          </p:spPr>
        </p:pic>
      </p:grp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06D017D7-63FE-DD4D-9CE2-90A9177C64B9}"/>
              </a:ext>
            </a:extLst>
          </p:cNvPr>
          <p:cNvSpPr/>
          <p:nvPr/>
        </p:nvSpPr>
        <p:spPr>
          <a:xfrm>
            <a:off x="2986088" y="3338356"/>
            <a:ext cx="1038494" cy="2538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825CBEF7-7E60-FD43-9555-371FD08AE973}"/>
              </a:ext>
            </a:extLst>
          </p:cNvPr>
          <p:cNvSpPr/>
          <p:nvPr/>
        </p:nvSpPr>
        <p:spPr>
          <a:xfrm>
            <a:off x="6619365" y="3033399"/>
            <a:ext cx="1038494" cy="2538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B9DCA-DE14-964A-8CD4-C9D8960086F2}"/>
              </a:ext>
            </a:extLst>
          </p:cNvPr>
          <p:cNvSpPr txBox="1"/>
          <p:nvPr/>
        </p:nvSpPr>
        <p:spPr>
          <a:xfrm>
            <a:off x="3002746" y="1350947"/>
            <a:ext cx="103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Event Portal 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5E5B6-6863-1746-9301-BDF3B0E87912}"/>
              </a:ext>
            </a:extLst>
          </p:cNvPr>
          <p:cNvSpPr txBox="1"/>
          <p:nvPr/>
        </p:nvSpPr>
        <p:spPr>
          <a:xfrm>
            <a:off x="6809764" y="1350947"/>
            <a:ext cx="103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SEMP v2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1F490-9830-7A4F-BB49-C645C752F14A}"/>
              </a:ext>
            </a:extLst>
          </p:cNvPr>
          <p:cNvSpPr txBox="1"/>
          <p:nvPr/>
        </p:nvSpPr>
        <p:spPr>
          <a:xfrm>
            <a:off x="4906254" y="1441844"/>
            <a:ext cx="138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Portal2SEMP</a:t>
            </a:r>
          </a:p>
        </p:txBody>
      </p:sp>
    </p:spTree>
    <p:extLst>
      <p:ext uri="{BB962C8B-B14F-4D97-AF65-F5344CB8AC3E}">
        <p14:creationId xmlns:p14="http://schemas.microsoft.com/office/powerpoint/2010/main" val="12023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Fairbairn</dc:creator>
  <cp:lastModifiedBy>Tom Fairbairn</cp:lastModifiedBy>
  <cp:revision>2</cp:revision>
  <dcterms:created xsi:type="dcterms:W3CDTF">2021-03-09T11:49:27Z</dcterms:created>
  <dcterms:modified xsi:type="dcterms:W3CDTF">2021-03-09T12:03:31Z</dcterms:modified>
</cp:coreProperties>
</file>