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59" r:id="rId4"/>
    <p:sldId id="258" r:id="rId5"/>
    <p:sldId id="257" r:id="rId6"/>
    <p:sldId id="266" r:id="rId7"/>
    <p:sldId id="265" r:id="rId8"/>
    <p:sldId id="264" r:id="rId9"/>
    <p:sldId id="267" r:id="rId10"/>
    <p:sldId id="261" r:id="rId11"/>
    <p:sldId id="262" r:id="rId12"/>
    <p:sldId id="26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427" autoAdjust="0"/>
  </p:normalViewPr>
  <p:slideViewPr>
    <p:cSldViewPr snapToGrid="0">
      <p:cViewPr varScale="1">
        <p:scale>
          <a:sx n="42" d="100"/>
          <a:sy n="42" d="100"/>
        </p:scale>
        <p:origin x="7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B5E87362-0425-436D-9E7C-57DD26E6460D}" type="datetimeFigureOut">
              <a:rPr lang="es-MX" smtClean="0"/>
              <a:t>22/02/2020</a:t>
            </a:fld>
            <a:endParaRPr lang="es-MX"/>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75DF2AF-EEF6-4584-8DBA-58D0F92AA70D}" type="slidenum">
              <a:rPr lang="es-MX" smtClean="0"/>
              <a:t>‹#›</a:t>
            </a:fld>
            <a:endParaRPr lang="es-MX"/>
          </a:p>
        </p:txBody>
      </p:sp>
    </p:spTree>
    <p:extLst>
      <p:ext uri="{BB962C8B-B14F-4D97-AF65-F5344CB8AC3E}">
        <p14:creationId xmlns:p14="http://schemas.microsoft.com/office/powerpoint/2010/main" val="120000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“Buenos días”, L</a:t>
            </a:r>
          </a:p>
          <a:p>
            <a:r>
              <a:rPr lang="es-MX" dirty="0" smtClean="0"/>
              <a:t>“</a:t>
            </a:r>
            <a:r>
              <a:rPr lang="es-MX" dirty="0" err="1" smtClean="0"/>
              <a:t>Estan</a:t>
            </a:r>
            <a:r>
              <a:rPr lang="es-MX" dirty="0" smtClean="0"/>
              <a:t> listos?... Are </a:t>
            </a:r>
            <a:r>
              <a:rPr lang="es-MX" dirty="0" err="1" smtClean="0"/>
              <a:t>you</a:t>
            </a:r>
            <a:r>
              <a:rPr lang="es-MX" dirty="0" smtClean="0"/>
              <a:t> </a:t>
            </a:r>
            <a:r>
              <a:rPr lang="es-MX" dirty="0" err="1" smtClean="0"/>
              <a:t>Ready</a:t>
            </a:r>
            <a:r>
              <a:rPr lang="es-MX" dirty="0" smtClean="0"/>
              <a:t>?” ,L</a:t>
            </a:r>
          </a:p>
          <a:p>
            <a:r>
              <a:rPr lang="es-MX" dirty="0" smtClean="0"/>
              <a:t>“Si</a:t>
            </a:r>
            <a:r>
              <a:rPr lang="es-MX" baseline="0" dirty="0" smtClean="0"/>
              <a:t> Estamos listos”, M</a:t>
            </a:r>
          </a:p>
          <a:p>
            <a:r>
              <a:rPr lang="es-MX" baseline="0" dirty="0" smtClean="0"/>
              <a:t>“</a:t>
            </a:r>
            <a:r>
              <a:rPr lang="es-MX" baseline="0" dirty="0" err="1" smtClean="0"/>
              <a:t>Estan</a:t>
            </a:r>
            <a:r>
              <a:rPr lang="es-MX" baseline="0" dirty="0" smtClean="0"/>
              <a:t> ustedes </a:t>
            </a:r>
            <a:r>
              <a:rPr lang="es-MX" baseline="0" dirty="0" err="1" smtClean="0"/>
              <a:t>listos?”,R</a:t>
            </a:r>
            <a:endParaRPr lang="es-MX" baseline="0" dirty="0" smtClean="0"/>
          </a:p>
          <a:p>
            <a:r>
              <a:rPr lang="es-MX" baseline="0" dirty="0" smtClean="0"/>
              <a:t>“</a:t>
            </a:r>
            <a:r>
              <a:rPr lang="es-MX" baseline="0" dirty="0" err="1" smtClean="0"/>
              <a:t>All</a:t>
            </a:r>
            <a:r>
              <a:rPr lang="es-MX" baseline="0" dirty="0" smtClean="0"/>
              <a:t> </a:t>
            </a:r>
            <a:r>
              <a:rPr lang="es-MX" baseline="0" dirty="0" err="1" smtClean="0"/>
              <a:t>right</a:t>
            </a:r>
            <a:r>
              <a:rPr lang="es-MX" baseline="0" dirty="0" smtClean="0"/>
              <a:t>!”,L </a:t>
            </a:r>
          </a:p>
          <a:p>
            <a:r>
              <a:rPr lang="es-MX" baseline="0" dirty="0" smtClean="0"/>
              <a:t>“</a:t>
            </a:r>
            <a:r>
              <a:rPr lang="es-MX" baseline="0" dirty="0" err="1" smtClean="0"/>
              <a:t>Comenzamos”,M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a:t>
            </a:fld>
            <a:endParaRPr lang="es-MX"/>
          </a:p>
        </p:txBody>
      </p:sp>
    </p:spTree>
    <p:extLst>
      <p:ext uri="{BB962C8B-B14F-4D97-AF65-F5344CB8AC3E}">
        <p14:creationId xmlns:p14="http://schemas.microsoft.com/office/powerpoint/2010/main" val="380174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“y dentro de esas áreas… una</a:t>
            </a:r>
            <a:r>
              <a:rPr lang="es-MX" baseline="0" dirty="0" smtClean="0"/>
              <a:t> de ellas  es el Text to </a:t>
            </a:r>
            <a:r>
              <a:rPr lang="es-MX" baseline="0" dirty="0" err="1" smtClean="0"/>
              <a:t>Speech</a:t>
            </a:r>
            <a:r>
              <a:rPr lang="es-MX" baseline="0" dirty="0" smtClean="0"/>
              <a:t> o Texto hablado” ,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10</a:t>
            </a:fld>
            <a:endParaRPr lang="es-MX"/>
          </a:p>
        </p:txBody>
      </p:sp>
    </p:spTree>
    <p:extLst>
      <p:ext uri="{BB962C8B-B14F-4D97-AF65-F5344CB8AC3E}">
        <p14:creationId xmlns:p14="http://schemas.microsoft.com/office/powerpoint/2010/main" val="115520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“Estamos usando tecnología de</a:t>
            </a:r>
            <a:r>
              <a:rPr lang="es-MX" baseline="0" dirty="0" smtClean="0"/>
              <a:t> texto hablado en esta presentación para comunicarnos con ustedes”, L</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11</a:t>
            </a:fld>
            <a:endParaRPr lang="es-MX"/>
          </a:p>
        </p:txBody>
      </p:sp>
    </p:spTree>
    <p:extLst>
      <p:ext uri="{BB962C8B-B14F-4D97-AF65-F5344CB8AC3E}">
        <p14:creationId xmlns:p14="http://schemas.microsoft.com/office/powerpoint/2010/main" val="40708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“Los </a:t>
            </a:r>
            <a:r>
              <a:rPr lang="es-MX" dirty="0" err="1" smtClean="0"/>
              <a:t>bots</a:t>
            </a:r>
            <a:r>
              <a:rPr lang="es-MX" dirty="0" smtClean="0"/>
              <a:t> parlantes tenemos</a:t>
            </a:r>
            <a:r>
              <a:rPr lang="es-MX" baseline="0" dirty="0" smtClean="0"/>
              <a:t> la capacidad de comunicarnos con los humanos gracias a la tecnología </a:t>
            </a:r>
            <a:r>
              <a:rPr lang="es-MX" baseline="0" dirty="0" err="1" smtClean="0"/>
              <a:t>text</a:t>
            </a:r>
            <a:r>
              <a:rPr lang="es-MX" baseline="0" dirty="0" smtClean="0"/>
              <a:t> to </a:t>
            </a:r>
            <a:r>
              <a:rPr lang="es-MX" baseline="0" dirty="0" err="1" smtClean="0"/>
              <a:t>speech</a:t>
            </a:r>
            <a:r>
              <a:rPr lang="es-MX" baseline="0" dirty="0" smtClean="0"/>
              <a:t>.”,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12</a:t>
            </a:fld>
            <a:endParaRPr lang="es-MX"/>
          </a:p>
        </p:txBody>
      </p:sp>
    </p:spTree>
    <p:extLst>
      <p:ext uri="{BB962C8B-B14F-4D97-AF65-F5344CB8AC3E}">
        <p14:creationId xmlns:p14="http://schemas.microsoft.com/office/powerpoint/2010/main" val="257974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“El año pasado… la delegación Chihuahua… asistió al evento de </a:t>
            </a:r>
            <a:r>
              <a:rPr lang="es-MX" dirty="0" err="1" smtClean="0"/>
              <a:t>Infomatrix</a:t>
            </a:r>
            <a:r>
              <a:rPr lang="es-MX" dirty="0" smtClean="0"/>
              <a:t> Latinoamérica continental que se llevo a cabo en la ciudad de Guadalajara, en donde se propuso que</a:t>
            </a:r>
            <a:r>
              <a:rPr lang="es-MX" baseline="0" dirty="0" smtClean="0"/>
              <a:t> se agregara la categoría de inteligencia artificial a las competencias de Proyecto Multimedia e </a:t>
            </a:r>
            <a:r>
              <a:rPr lang="es-MX" baseline="0" dirty="0" err="1" smtClean="0"/>
              <a:t>Infomatrix</a:t>
            </a:r>
            <a:r>
              <a:rPr lang="es-MX" baseline="0" dirty="0" smtClean="0"/>
              <a:t> </a:t>
            </a:r>
            <a:r>
              <a:rPr lang="es-MX"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13</a:t>
            </a:fld>
            <a:endParaRPr lang="es-MX"/>
          </a:p>
        </p:txBody>
      </p:sp>
    </p:spTree>
    <p:extLst>
      <p:ext uri="{BB962C8B-B14F-4D97-AF65-F5344CB8AC3E}">
        <p14:creationId xmlns:p14="http://schemas.microsoft.com/office/powerpoint/2010/main" val="3457708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“En este año 2020… Fernando Guzmán… fundador de </a:t>
            </a:r>
            <a:r>
              <a:rPr lang="es-MX" dirty="0" err="1" smtClean="0"/>
              <a:t>Solacyt</a:t>
            </a:r>
            <a:r>
              <a:rPr lang="es-MX" dirty="0" smtClean="0"/>
              <a:t>… nos solicito una demostración o simulación de Inteligencia Artificial utilizando alguna</a:t>
            </a:r>
            <a:r>
              <a:rPr lang="es-MX" baseline="0" dirty="0" smtClean="0"/>
              <a:t> de las áreas en desarrollo… y es por eso que aquí estamos… quisimos comenzar con algo realmente sencillo… tres </a:t>
            </a:r>
            <a:r>
              <a:rPr lang="es-MX" baseline="0" dirty="0" err="1" smtClean="0"/>
              <a:t>Bots</a:t>
            </a:r>
            <a:r>
              <a:rPr lang="es-MX" baseline="0" dirty="0" smtClean="0"/>
              <a:t> parlantes comunicándose con el publico y haciéndolos sentir emociones.”,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14</a:t>
            </a:fld>
            <a:endParaRPr lang="es-MX"/>
          </a:p>
        </p:txBody>
      </p:sp>
    </p:spTree>
    <p:extLst>
      <p:ext uri="{BB962C8B-B14F-4D97-AF65-F5344CB8AC3E}">
        <p14:creationId xmlns:p14="http://schemas.microsoft.com/office/powerpoint/2010/main" val="1290048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 su vez, nosotros</a:t>
            </a:r>
            <a:r>
              <a:rPr lang="es-MX" baseline="0" dirty="0" smtClean="0"/>
              <a:t> hemos lanzado un reto, al que llamamos reto A I… en el cual participaran todos los equipos de Proyecto Multimedia 2020… y que consiste en plasmar las ideas de proyectos de Inteligencia Artificial que pudieran realizarse y aplicarse en tu comunidad… este día… todos los alumnos participantes en este evento… plasmaran en un cuaderno de trabajo que se les proveerá… sus ideas de proyecto de Inteligencia Artificial… El cuaderno de trabajo será evaluado por los jueces designados a partir de las 4:30 PM determinando que equipo ha propuesto la mejor idea de proyecto de Inteligencia Artificial y por lo tanto el o los ganadores del reto.”,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15</a:t>
            </a:fld>
            <a:endParaRPr lang="es-MX"/>
          </a:p>
        </p:txBody>
      </p:sp>
    </p:spTree>
    <p:extLst>
      <p:ext uri="{BB962C8B-B14F-4D97-AF65-F5344CB8AC3E}">
        <p14:creationId xmlns:p14="http://schemas.microsoft.com/office/powerpoint/2010/main" val="1986025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t>
            </a:r>
            <a:r>
              <a:rPr lang="es-MX" dirty="0" err="1" smtClean="0"/>
              <a:t>That</a:t>
            </a:r>
            <a:r>
              <a:rPr lang="es-MX" dirty="0" smtClean="0"/>
              <a:t> </a:t>
            </a:r>
            <a:r>
              <a:rPr lang="es-MX" dirty="0" err="1" smtClean="0"/>
              <a:t>sounds</a:t>
            </a:r>
            <a:r>
              <a:rPr lang="es-MX" dirty="0" smtClean="0"/>
              <a:t> </a:t>
            </a:r>
            <a:r>
              <a:rPr lang="es-MX" dirty="0" err="1" smtClean="0"/>
              <a:t>Fantastic</a:t>
            </a:r>
            <a:r>
              <a:rPr lang="es-MX" dirty="0" smtClean="0"/>
              <a:t>!!! Eso suena muy bien!!! Verdad?… </a:t>
            </a:r>
            <a:r>
              <a:rPr lang="es-MX" dirty="0" err="1" smtClean="0"/>
              <a:t>hehe</a:t>
            </a:r>
            <a:r>
              <a:rPr lang="es-MX" baseline="0" dirty="0" smtClean="0"/>
              <a:t>”, L</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16</a:t>
            </a:fld>
            <a:endParaRPr lang="es-MX"/>
          </a:p>
        </p:txBody>
      </p:sp>
    </p:spTree>
    <p:extLst>
      <p:ext uri="{BB962C8B-B14F-4D97-AF65-F5344CB8AC3E}">
        <p14:creationId xmlns:p14="http://schemas.microsoft.com/office/powerpoint/2010/main" val="1316842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“Bueno ahora si viene el momento de la verdad… nuestro amigo Raúl intentara hacerles</a:t>
            </a:r>
            <a:r>
              <a:rPr lang="es-MX" baseline="0" dirty="0" smtClean="0"/>
              <a:t> reír y pasar un buen rato</a:t>
            </a:r>
            <a:r>
              <a:rPr lang="es-MX" dirty="0" smtClean="0"/>
              <a:t>…. Si les gusta… favor de aplaudir…</a:t>
            </a:r>
            <a:r>
              <a:rPr lang="es-MX" baseline="0"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17</a:t>
            </a:fld>
            <a:endParaRPr lang="es-MX"/>
          </a:p>
        </p:txBody>
      </p:sp>
    </p:spTree>
    <p:extLst>
      <p:ext uri="{BB962C8B-B14F-4D97-AF65-F5344CB8AC3E}">
        <p14:creationId xmlns:p14="http://schemas.microsoft.com/office/powerpoint/2010/main" val="269852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“Muchas gracias… Les voy a contar un chiste que me conto mi</a:t>
            </a:r>
            <a:r>
              <a:rPr lang="es-MX" baseline="0" dirty="0" smtClean="0"/>
              <a:t> amiga Alexa… </a:t>
            </a:r>
            <a:r>
              <a:rPr lang="es-MX" dirty="0" smtClean="0"/>
              <a:t>Porque a los tiburones… no les gusta</a:t>
            </a:r>
            <a:r>
              <a:rPr lang="es-MX" baseline="0" dirty="0" smtClean="0"/>
              <a:t> comer pez payaso?…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18</a:t>
            </a:fld>
            <a:endParaRPr lang="es-MX"/>
          </a:p>
        </p:txBody>
      </p:sp>
    </p:spTree>
    <p:extLst>
      <p:ext uri="{BB962C8B-B14F-4D97-AF65-F5344CB8AC3E}">
        <p14:creationId xmlns:p14="http://schemas.microsoft.com/office/powerpoint/2010/main" val="3166402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t>
            </a:r>
            <a:r>
              <a:rPr lang="es-MX" baseline="0" dirty="0" smtClean="0"/>
              <a:t>Porque saben chistoso… </a:t>
            </a:r>
            <a:r>
              <a:rPr lang="es-MX" baseline="0" dirty="0" err="1" smtClean="0"/>
              <a:t>jajajaja</a:t>
            </a:r>
            <a:r>
              <a:rPr lang="es-MX" baseline="0" dirty="0" smtClean="0"/>
              <a:t>”,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19</a:t>
            </a:fld>
            <a:endParaRPr lang="es-MX"/>
          </a:p>
        </p:txBody>
      </p:sp>
    </p:spTree>
    <p:extLst>
      <p:ext uri="{BB962C8B-B14F-4D97-AF65-F5344CB8AC3E}">
        <p14:creationId xmlns:p14="http://schemas.microsoft.com/office/powerpoint/2010/main" val="154084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t>
            </a:r>
            <a:r>
              <a:rPr lang="es-MX" dirty="0" err="1" smtClean="0"/>
              <a:t>Welcome</a:t>
            </a:r>
            <a:r>
              <a:rPr lang="es-MX" dirty="0" smtClean="0"/>
              <a:t>!... Bienvenidos a Proyecto Multimedia 2020, Mi nombre es Luis”, L</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a:t>
            </a:fld>
            <a:endParaRPr lang="es-MX"/>
          </a:p>
        </p:txBody>
      </p:sp>
    </p:spTree>
    <p:extLst>
      <p:ext uri="{BB962C8B-B14F-4D97-AF65-F5344CB8AC3E}">
        <p14:creationId xmlns:p14="http://schemas.microsoft.com/office/powerpoint/2010/main" val="259189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smtClean="0">
                <a:solidFill>
                  <a:schemeClr val="tx1"/>
                </a:solidFill>
                <a:effectLst/>
                <a:latin typeface="+mn-lt"/>
                <a:ea typeface="+mn-ea"/>
                <a:cs typeface="+mn-cs"/>
              </a:rPr>
              <a:t>“¿Qué le dice un techo a otro?.....</a:t>
            </a:r>
            <a:r>
              <a:rPr lang="es-MX" sz="1200" b="0" i="0" kern="1200" baseline="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Techo de menos….”, L</a:t>
            </a:r>
          </a:p>
          <a:p>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20</a:t>
            </a:fld>
            <a:endParaRPr lang="es-MX"/>
          </a:p>
        </p:txBody>
      </p:sp>
    </p:spTree>
    <p:extLst>
      <p:ext uri="{BB962C8B-B14F-4D97-AF65-F5344CB8AC3E}">
        <p14:creationId xmlns:p14="http://schemas.microsoft.com/office/powerpoint/2010/main" val="3226394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smtClean="0">
                <a:solidFill>
                  <a:schemeClr val="tx1"/>
                </a:solidFill>
                <a:effectLst/>
                <a:latin typeface="+mn-lt"/>
                <a:ea typeface="+mn-ea"/>
                <a:cs typeface="+mn-cs"/>
              </a:rPr>
              <a:t>“Ahora mi ultimo chiste…. ¿Qué esta haciendo</a:t>
            </a:r>
            <a:r>
              <a:rPr lang="es-MX" sz="1200" b="0" i="0" kern="1200" baseline="0" dirty="0" smtClean="0">
                <a:solidFill>
                  <a:schemeClr val="tx1"/>
                </a:solidFill>
                <a:effectLst/>
                <a:latin typeface="+mn-lt"/>
                <a:ea typeface="+mn-ea"/>
                <a:cs typeface="+mn-cs"/>
              </a:rPr>
              <a:t> una vaca con los ojos cerrados</a:t>
            </a:r>
            <a:r>
              <a:rPr lang="es-MX" sz="1200" b="0" i="0" kern="1200" dirty="0" smtClean="0">
                <a:solidFill>
                  <a:schemeClr val="tx1"/>
                </a:solidFill>
                <a:effectLst/>
                <a:latin typeface="+mn-lt"/>
                <a:ea typeface="+mn-ea"/>
                <a:cs typeface="+mn-cs"/>
              </a:rPr>
              <a:t>?.....</a:t>
            </a:r>
            <a:r>
              <a:rPr lang="es-MX" sz="1200" b="0" i="0" kern="1200" baseline="0" dirty="0" smtClean="0">
                <a:solidFill>
                  <a:schemeClr val="tx1"/>
                </a:solidFill>
                <a:effectLst/>
                <a:latin typeface="+mn-lt"/>
                <a:ea typeface="+mn-ea"/>
                <a:cs typeface="+mn-cs"/>
              </a:rPr>
              <a:t> </a:t>
            </a:r>
            <a:r>
              <a:rPr lang="es-MX" sz="1200" b="0" i="0" kern="1200" dirty="0" smtClean="0">
                <a:solidFill>
                  <a:schemeClr val="tx1"/>
                </a:solidFill>
                <a:effectLst/>
                <a:latin typeface="+mn-lt"/>
                <a:ea typeface="+mn-ea"/>
                <a:cs typeface="+mn-cs"/>
              </a:rPr>
              <a:t>Saben?….”, L</a:t>
            </a:r>
          </a:p>
          <a:p>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21</a:t>
            </a:fld>
            <a:endParaRPr lang="es-MX"/>
          </a:p>
        </p:txBody>
      </p:sp>
    </p:spTree>
    <p:extLst>
      <p:ext uri="{BB962C8B-B14F-4D97-AF65-F5344CB8AC3E}">
        <p14:creationId xmlns:p14="http://schemas.microsoft.com/office/powerpoint/2010/main" val="1903290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smtClean="0">
                <a:solidFill>
                  <a:schemeClr val="tx1"/>
                </a:solidFill>
                <a:effectLst/>
                <a:latin typeface="+mn-lt"/>
                <a:ea typeface="+mn-ea"/>
                <a:cs typeface="+mn-cs"/>
              </a:rPr>
              <a:t>“Leche</a:t>
            </a:r>
            <a:r>
              <a:rPr lang="es-MX" sz="1200" b="0" i="0" kern="1200" baseline="0" dirty="0" smtClean="0">
                <a:solidFill>
                  <a:schemeClr val="tx1"/>
                </a:solidFill>
                <a:effectLst/>
                <a:latin typeface="+mn-lt"/>
                <a:ea typeface="+mn-ea"/>
                <a:cs typeface="+mn-cs"/>
              </a:rPr>
              <a:t> concentrada</a:t>
            </a:r>
            <a:r>
              <a:rPr lang="es-MX" sz="1200" b="0" i="0" kern="1200" dirty="0" smtClean="0">
                <a:solidFill>
                  <a:schemeClr val="tx1"/>
                </a:solidFill>
                <a:effectLst/>
                <a:latin typeface="+mn-lt"/>
                <a:ea typeface="+mn-ea"/>
                <a:cs typeface="+mn-cs"/>
              </a:rPr>
              <a:t>…. </a:t>
            </a:r>
            <a:r>
              <a:rPr lang="es-MX" sz="1200" b="0" i="0" kern="1200" dirty="0" err="1" smtClean="0">
                <a:solidFill>
                  <a:schemeClr val="tx1"/>
                </a:solidFill>
                <a:effectLst/>
                <a:latin typeface="+mn-lt"/>
                <a:ea typeface="+mn-ea"/>
                <a:cs typeface="+mn-cs"/>
              </a:rPr>
              <a:t>hehe</a:t>
            </a:r>
            <a:r>
              <a:rPr lang="es-MX" sz="1200" b="0" i="0" kern="1200" dirty="0" smtClean="0">
                <a:solidFill>
                  <a:schemeClr val="tx1"/>
                </a:solidFill>
                <a:effectLst/>
                <a:latin typeface="+mn-lt"/>
                <a:ea typeface="+mn-ea"/>
                <a:cs typeface="+mn-cs"/>
              </a:rPr>
              <a:t>”, L</a:t>
            </a:r>
          </a:p>
          <a:p>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22</a:t>
            </a:fld>
            <a:endParaRPr lang="es-MX"/>
          </a:p>
        </p:txBody>
      </p:sp>
    </p:spTree>
    <p:extLst>
      <p:ext uri="{BB962C8B-B14F-4D97-AF65-F5344CB8AC3E}">
        <p14:creationId xmlns:p14="http://schemas.microsoft.com/office/powerpoint/2010/main" val="210395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“Les gusto?… </a:t>
            </a:r>
            <a:r>
              <a:rPr lang="es-MX" dirty="0" err="1" smtClean="0"/>
              <a:t>jajajaja</a:t>
            </a:r>
            <a:r>
              <a:rPr lang="es-MX" dirty="0" smtClean="0"/>
              <a:t>… a mi la verdad me encantan… espero que a ustedes también les hayan gustado</a:t>
            </a:r>
            <a:r>
              <a:rPr lang="es-MX" baseline="0"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23</a:t>
            </a:fld>
            <a:endParaRPr lang="es-MX"/>
          </a:p>
        </p:txBody>
      </p:sp>
    </p:spTree>
    <p:extLst>
      <p:ext uri="{BB962C8B-B14F-4D97-AF65-F5344CB8AC3E}">
        <p14:creationId xmlns:p14="http://schemas.microsoft.com/office/powerpoint/2010/main" val="3698011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“Ya para terminar… y como este es un evento cultural…. Les vamos a presentar a un grupo musical… son unos</a:t>
            </a:r>
            <a:r>
              <a:rPr lang="es-MX" baseline="0" dirty="0" smtClean="0"/>
              <a:t> </a:t>
            </a:r>
            <a:r>
              <a:rPr lang="es-MX" dirty="0" smtClean="0"/>
              <a:t>amigos rusos que verdaderamente saben lo que hacen… </a:t>
            </a:r>
            <a:r>
              <a:rPr lang="es-MX" dirty="0" err="1" smtClean="0"/>
              <a:t>Disfrutenlo</a:t>
            </a:r>
            <a:r>
              <a:rPr lang="es-MX"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24</a:t>
            </a:fld>
            <a:endParaRPr lang="es-MX"/>
          </a:p>
        </p:txBody>
      </p:sp>
    </p:spTree>
    <p:extLst>
      <p:ext uri="{BB962C8B-B14F-4D97-AF65-F5344CB8AC3E}">
        <p14:creationId xmlns:p14="http://schemas.microsoft.com/office/powerpoint/2010/main" val="398148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“Hola, mi nombre es </a:t>
            </a:r>
            <a:r>
              <a:rPr lang="es-MX" dirty="0" err="1" smtClean="0"/>
              <a:t>Maria</a:t>
            </a:r>
            <a:r>
              <a:rPr lang="es-MX" baseline="0" dirty="0" smtClean="0"/>
              <a:t> y estoy muy contenta de estar hoy con ustedes</a:t>
            </a:r>
            <a:r>
              <a:rPr lang="es-MX"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3</a:t>
            </a:fld>
            <a:endParaRPr lang="es-MX"/>
          </a:p>
        </p:txBody>
      </p:sp>
    </p:spTree>
    <p:extLst>
      <p:ext uri="{BB962C8B-B14F-4D97-AF65-F5344CB8AC3E}">
        <p14:creationId xmlns:p14="http://schemas.microsoft.com/office/powerpoint/2010/main" val="296950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“Mi nombre es Raúl y estoy muy emocionado de estar aquí</a:t>
            </a:r>
            <a:r>
              <a:rPr lang="es-MX" baseline="0" dirty="0" smtClean="0"/>
              <a:t> por primera vez”, R</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4</a:t>
            </a:fld>
            <a:endParaRPr lang="es-MX"/>
          </a:p>
        </p:txBody>
      </p:sp>
    </p:spTree>
    <p:extLst>
      <p:ext uri="{BB962C8B-B14F-4D97-AF65-F5344CB8AC3E}">
        <p14:creationId xmlns:p14="http://schemas.microsoft.com/office/powerpoint/2010/main" val="411956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“Nosotros somos BOTS parlantes… fuimos</a:t>
            </a:r>
            <a:r>
              <a:rPr lang="es-MX" baseline="0" dirty="0" smtClean="0"/>
              <a:t> creados especialmente para Proyecto Multimedia 2020… con código abierto en un lenguaje script… que tal vez ya lo conoces o hayas escuchado de </a:t>
            </a:r>
            <a:r>
              <a:rPr lang="es-MX" baseline="0" dirty="0" err="1" smtClean="0"/>
              <a:t>PowerShell</a:t>
            </a:r>
            <a:r>
              <a:rPr lang="es-MX" baseline="0" dirty="0" smtClean="0"/>
              <a:t>… que se encuentra en casi todos los equipos de computo con Windows 10… puedes encontrar nuestro código fuente en el repositorio de SOLACYT Chihuahua  en Github.com</a:t>
            </a:r>
            <a:r>
              <a:rPr lang="es-MX"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5</a:t>
            </a:fld>
            <a:endParaRPr lang="es-MX"/>
          </a:p>
        </p:txBody>
      </p:sp>
    </p:spTree>
    <p:extLst>
      <p:ext uri="{BB962C8B-B14F-4D97-AF65-F5344CB8AC3E}">
        <p14:creationId xmlns:p14="http://schemas.microsoft.com/office/powerpoint/2010/main" val="246490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a:t>
            </a:r>
            <a:r>
              <a:rPr lang="es-MX" dirty="0" err="1" smtClean="0"/>
              <a:t>Welcome</a:t>
            </a:r>
            <a:r>
              <a:rPr lang="es-MX" dirty="0" smtClean="0"/>
              <a:t>!... Bienvenidos… Mi nombre es Luis, vengo de EL </a:t>
            </a:r>
            <a:r>
              <a:rPr lang="es-MX" dirty="0" err="1" smtClean="0"/>
              <a:t>Paso,Texas</a:t>
            </a:r>
            <a:r>
              <a:rPr lang="es-MX" dirty="0" smtClean="0"/>
              <a:t>…</a:t>
            </a:r>
            <a:r>
              <a:rPr lang="es-MX" baseline="0" dirty="0" smtClean="0"/>
              <a:t> hablo poquito español, mi idioma nativo es el </a:t>
            </a:r>
            <a:r>
              <a:rPr lang="es-MX" baseline="0" dirty="0" err="1" smtClean="0"/>
              <a:t>Ingles</a:t>
            </a:r>
            <a:r>
              <a:rPr lang="es-MX" dirty="0" err="1" smtClean="0"/>
              <a:t>”,L</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6</a:t>
            </a:fld>
            <a:endParaRPr lang="es-MX"/>
          </a:p>
        </p:txBody>
      </p:sp>
    </p:spTree>
    <p:extLst>
      <p:ext uri="{BB962C8B-B14F-4D97-AF65-F5344CB8AC3E}">
        <p14:creationId xmlns:p14="http://schemas.microsoft.com/office/powerpoint/2010/main" val="233977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“Hola, mi nombre es María… nací en Ciudad Juárez, yo</a:t>
            </a:r>
            <a:r>
              <a:rPr lang="es-MX" baseline="0" dirty="0" smtClean="0"/>
              <a:t> soy un </a:t>
            </a:r>
            <a:r>
              <a:rPr lang="es-MX" baseline="0" dirty="0" err="1" smtClean="0"/>
              <a:t>bot</a:t>
            </a:r>
            <a:r>
              <a:rPr lang="es-MX" baseline="0" dirty="0" smtClean="0"/>
              <a:t> parlante emocional…. me gustan mucho las emociones y expresarme en </a:t>
            </a:r>
            <a:r>
              <a:rPr lang="es-MX" baseline="0" dirty="0" err="1" smtClean="0"/>
              <a:t>sentimientos”,M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7</a:t>
            </a:fld>
            <a:endParaRPr lang="es-MX"/>
          </a:p>
        </p:txBody>
      </p:sp>
    </p:spTree>
    <p:extLst>
      <p:ext uri="{BB962C8B-B14F-4D97-AF65-F5344CB8AC3E}">
        <p14:creationId xmlns:p14="http://schemas.microsoft.com/office/powerpoint/2010/main" val="427707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“Y </a:t>
            </a:r>
            <a:r>
              <a:rPr lang="es-MX" baseline="0" dirty="0" smtClean="0"/>
              <a:t>yo soy </a:t>
            </a:r>
            <a:r>
              <a:rPr lang="es-MX" baseline="0" dirty="0" err="1" smtClean="0"/>
              <a:t>Raul</a:t>
            </a:r>
            <a:r>
              <a:rPr lang="es-MX" baseline="0" dirty="0" smtClean="0"/>
              <a:t>… vengo de Guadalajara…Soy un </a:t>
            </a:r>
            <a:r>
              <a:rPr lang="es-MX" baseline="0" dirty="0" err="1" smtClean="0"/>
              <a:t>bot</a:t>
            </a:r>
            <a:r>
              <a:rPr lang="es-MX" baseline="0" dirty="0" smtClean="0"/>
              <a:t> </a:t>
            </a:r>
            <a:r>
              <a:rPr lang="es-MX" baseline="0" smtClean="0"/>
              <a:t>muy simple… </a:t>
            </a:r>
            <a:r>
              <a:rPr lang="es-MX" baseline="0" dirty="0" smtClean="0"/>
              <a:t>Yo solamente se contar chistes…. </a:t>
            </a:r>
            <a:r>
              <a:rPr lang="es-MX" baseline="0" dirty="0" err="1" smtClean="0"/>
              <a:t>Hehe</a:t>
            </a:r>
            <a:r>
              <a:rPr lang="es-MX" baseline="0" dirty="0" smtClean="0"/>
              <a:t>”, R </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8</a:t>
            </a:fld>
            <a:endParaRPr lang="es-MX"/>
          </a:p>
        </p:txBody>
      </p:sp>
    </p:spTree>
    <p:extLst>
      <p:ext uri="{BB962C8B-B14F-4D97-AF65-F5344CB8AC3E}">
        <p14:creationId xmlns:p14="http://schemas.microsoft.com/office/powerpoint/2010/main" val="53705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“Existen</a:t>
            </a:r>
            <a:r>
              <a:rPr lang="es-MX" baseline="0" dirty="0" smtClean="0"/>
              <a:t> varios Elementos de la inteligencia Artificial como el procesamiento del lenguaje</a:t>
            </a:r>
            <a:r>
              <a:rPr lang="es-MX" dirty="0" smtClean="0"/>
              <a:t> </a:t>
            </a:r>
            <a:r>
              <a:rPr lang="es-MX" baseline="0" dirty="0" smtClean="0"/>
              <a:t>”, M</a:t>
            </a:r>
            <a:endParaRPr lang="es-MX" dirty="0"/>
          </a:p>
        </p:txBody>
      </p:sp>
      <p:sp>
        <p:nvSpPr>
          <p:cNvPr id="4" name="Slide Number Placeholder 3"/>
          <p:cNvSpPr>
            <a:spLocks noGrp="1"/>
          </p:cNvSpPr>
          <p:nvPr>
            <p:ph type="sldNum" sz="quarter" idx="10"/>
          </p:nvPr>
        </p:nvSpPr>
        <p:spPr/>
        <p:txBody>
          <a:bodyPr/>
          <a:lstStyle/>
          <a:p>
            <a:fld id="{975DF2AF-EEF6-4584-8DBA-58D0F92AA70D}" type="slidenum">
              <a:rPr lang="es-MX" smtClean="0"/>
              <a:t>9</a:t>
            </a:fld>
            <a:endParaRPr lang="es-MX"/>
          </a:p>
        </p:txBody>
      </p:sp>
    </p:spTree>
    <p:extLst>
      <p:ext uri="{BB962C8B-B14F-4D97-AF65-F5344CB8AC3E}">
        <p14:creationId xmlns:p14="http://schemas.microsoft.com/office/powerpoint/2010/main" val="229924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4C5D200D-154F-4C34-9323-94269C7FC504}" type="datetimeFigureOut">
              <a:rPr lang="es-MX" smtClean="0"/>
              <a:t>22/02/2020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133553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4C5D200D-154F-4C34-9323-94269C7FC504}" type="datetimeFigureOut">
              <a:rPr lang="es-MX" smtClean="0"/>
              <a:t>22/02/2020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44585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4C5D200D-154F-4C34-9323-94269C7FC504}" type="datetimeFigureOut">
              <a:rPr lang="es-MX" smtClean="0"/>
              <a:t>22/02/2020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63148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4C5D200D-154F-4C34-9323-94269C7FC504}" type="datetimeFigureOut">
              <a:rPr lang="es-MX" smtClean="0"/>
              <a:t>22/02/2020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267190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D200D-154F-4C34-9323-94269C7FC504}" type="datetimeFigureOut">
              <a:rPr lang="es-MX" smtClean="0"/>
              <a:t>22/02/2020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283009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4C5D200D-154F-4C34-9323-94269C7FC504}" type="datetimeFigureOut">
              <a:rPr lang="es-MX" smtClean="0"/>
              <a:t>22/02/2020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354553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4C5D200D-154F-4C34-9323-94269C7FC504}" type="datetimeFigureOut">
              <a:rPr lang="es-MX" smtClean="0"/>
              <a:t>22/02/2020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390834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4C5D200D-154F-4C34-9323-94269C7FC504}" type="datetimeFigureOut">
              <a:rPr lang="es-MX" smtClean="0"/>
              <a:t>22/02/2020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399051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D200D-154F-4C34-9323-94269C7FC504}" type="datetimeFigureOut">
              <a:rPr lang="es-MX" smtClean="0"/>
              <a:t>22/02/2020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297419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D200D-154F-4C34-9323-94269C7FC504}" type="datetimeFigureOut">
              <a:rPr lang="es-MX" smtClean="0"/>
              <a:t>22/02/2020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5616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D200D-154F-4C34-9323-94269C7FC504}" type="datetimeFigureOut">
              <a:rPr lang="es-MX" smtClean="0"/>
              <a:t>22/02/2020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2E18F3F-7588-4ABD-8BAE-978328542B29}" type="slidenum">
              <a:rPr lang="es-MX" smtClean="0"/>
              <a:t>‹#›</a:t>
            </a:fld>
            <a:endParaRPr lang="es-MX"/>
          </a:p>
        </p:txBody>
      </p:sp>
    </p:spTree>
    <p:extLst>
      <p:ext uri="{BB962C8B-B14F-4D97-AF65-F5344CB8AC3E}">
        <p14:creationId xmlns:p14="http://schemas.microsoft.com/office/powerpoint/2010/main" val="428369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D200D-154F-4C34-9323-94269C7FC504}" type="datetimeFigureOut">
              <a:rPr lang="es-MX" smtClean="0"/>
              <a:t>22/02/2020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8F3F-7588-4ABD-8BAE-978328542B29}" type="slidenum">
              <a:rPr lang="es-MX" smtClean="0"/>
              <a:t>‹#›</a:t>
            </a:fld>
            <a:endParaRPr lang="es-MX"/>
          </a:p>
        </p:txBody>
      </p:sp>
    </p:spTree>
    <p:extLst>
      <p:ext uri="{BB962C8B-B14F-4D97-AF65-F5344CB8AC3E}">
        <p14:creationId xmlns:p14="http://schemas.microsoft.com/office/powerpoint/2010/main" val="192773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Tree>
    <p:extLst>
      <p:ext uri="{BB962C8B-B14F-4D97-AF65-F5344CB8AC3E}">
        <p14:creationId xmlns:p14="http://schemas.microsoft.com/office/powerpoint/2010/main" val="2812268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48" y="896669"/>
            <a:ext cx="7757114" cy="4006071"/>
          </a:xfrm>
          <a:prstGeom prst="rect">
            <a:avLst/>
          </a:prstGeom>
        </p:spPr>
      </p:pic>
    </p:spTree>
    <p:extLst>
      <p:ext uri="{BB962C8B-B14F-4D97-AF65-F5344CB8AC3E}">
        <p14:creationId xmlns:p14="http://schemas.microsoft.com/office/powerpoint/2010/main" val="67336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5248" y="889675"/>
            <a:ext cx="7620000" cy="4533900"/>
          </a:xfrm>
          <a:prstGeom prst="rect">
            <a:avLst/>
          </a:prstGeom>
        </p:spPr>
      </p:pic>
    </p:spTree>
    <p:extLst>
      <p:ext uri="{BB962C8B-B14F-4D97-AF65-F5344CB8AC3E}">
        <p14:creationId xmlns:p14="http://schemas.microsoft.com/office/powerpoint/2010/main" val="2842523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50" y="1736525"/>
            <a:ext cx="7850381" cy="2465824"/>
          </a:xfrm>
          <a:prstGeom prst="rect">
            <a:avLst/>
          </a:prstGeom>
        </p:spPr>
      </p:pic>
    </p:spTree>
    <p:extLst>
      <p:ext uri="{BB962C8B-B14F-4D97-AF65-F5344CB8AC3E}">
        <p14:creationId xmlns:p14="http://schemas.microsoft.com/office/powerpoint/2010/main" val="426707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
        <p:nvSpPr>
          <p:cNvPr id="3" name="Oval 2"/>
          <p:cNvSpPr/>
          <p:nvPr/>
        </p:nvSpPr>
        <p:spPr>
          <a:xfrm>
            <a:off x="5176911" y="1983545"/>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3489" y="1336431"/>
            <a:ext cx="3566719" cy="5326767"/>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Tree>
    <p:extLst>
      <p:ext uri="{BB962C8B-B14F-4D97-AF65-F5344CB8AC3E}">
        <p14:creationId xmlns:p14="http://schemas.microsoft.com/office/powerpoint/2010/main" val="1828181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3" name="Oval 2"/>
          <p:cNvSpPr/>
          <p:nvPr/>
        </p:nvSpPr>
        <p:spPr>
          <a:xfrm>
            <a:off x="1519304" y="2099456"/>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580" y="1336431"/>
            <a:ext cx="3566719" cy="53267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7614" y="1949756"/>
            <a:ext cx="7850381" cy="2465824"/>
          </a:xfrm>
          <a:prstGeom prst="rect">
            <a:avLst/>
          </a:prstGeom>
        </p:spPr>
      </p:pic>
    </p:spTree>
    <p:extLst>
      <p:ext uri="{BB962C8B-B14F-4D97-AF65-F5344CB8AC3E}">
        <p14:creationId xmlns:p14="http://schemas.microsoft.com/office/powerpoint/2010/main" val="993625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31" y="1237956"/>
            <a:ext cx="7826680" cy="4404339"/>
          </a:xfrm>
          <a:prstGeom prst="rect">
            <a:avLst/>
          </a:prstGeom>
        </p:spPr>
      </p:pic>
    </p:spTree>
    <p:extLst>
      <p:ext uri="{BB962C8B-B14F-4D97-AF65-F5344CB8AC3E}">
        <p14:creationId xmlns:p14="http://schemas.microsoft.com/office/powerpoint/2010/main" val="170817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5248" y="889675"/>
            <a:ext cx="7620000" cy="4533900"/>
          </a:xfrm>
          <a:prstGeom prst="rect">
            <a:avLst/>
          </a:prstGeom>
        </p:spPr>
      </p:pic>
    </p:spTree>
    <p:extLst>
      <p:ext uri="{BB962C8B-B14F-4D97-AF65-F5344CB8AC3E}">
        <p14:creationId xmlns:p14="http://schemas.microsoft.com/office/powerpoint/2010/main" val="31038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3" name="Oval 2"/>
          <p:cNvSpPr/>
          <p:nvPr/>
        </p:nvSpPr>
        <p:spPr>
          <a:xfrm>
            <a:off x="1519304" y="2099456"/>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580" y="1336431"/>
            <a:ext cx="3566719" cy="5326767"/>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Tree>
    <p:extLst>
      <p:ext uri="{BB962C8B-B14F-4D97-AF65-F5344CB8AC3E}">
        <p14:creationId xmlns:p14="http://schemas.microsoft.com/office/powerpoint/2010/main" val="2326588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4098" name="Picture 2" descr="https://www.bioenciclopedia.com/wp-content/uploads/2013/11/pez-payaso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73" y="1094251"/>
            <a:ext cx="7064014" cy="441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65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95" y="777240"/>
            <a:ext cx="7213469" cy="5410102"/>
          </a:xfrm>
          <a:prstGeom prst="rect">
            <a:avLst/>
          </a:prstGeom>
        </p:spPr>
      </p:pic>
    </p:spTree>
    <p:extLst>
      <p:ext uri="{BB962C8B-B14F-4D97-AF65-F5344CB8AC3E}">
        <p14:creationId xmlns:p14="http://schemas.microsoft.com/office/powerpoint/2010/main" val="696605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244781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1026" name="Picture 2" descr="https://encrypted-tbn0.gstatic.com/images?q=tbn%3AANd9GcR5MV0koX8-zPr5AQZCOD70FBW3N93mPehKU7lOb3cfaalAXth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32" y="578802"/>
            <a:ext cx="6882247" cy="513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353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
        <p:nvSpPr>
          <p:cNvPr id="3" name="AutoShape 4" descr="data:image/jpeg;base64,/9j/4AAQSkZJRgABAQAAAQABAAD/2wCEAAkGBwsLChALCwoHDQ0HBw0ICAcHBw8ICQgKIB0iIiAdHx8kKDEsJCYlJx8fITEtJiktLi4+Ix8zOEIsNyg5OisBCgoKDg0ODxAQDysZFRkrKysrLTcrKy0rNysrKystKy0rLTcrLSstNystLSstKzcrLSs3LS0tNzcrLS03Ky0rK//AABEIANIA8AMBIgACEQEDEQH/xAAcAAACAwEBAQEAAAAAAAAAAAAEBQIDBgABBwj/xABOEAABAwICBgUJBQQIBQMFAQACAQMSAAQRIgUTITEyQkFRUmFxBhQjYoGRobHwM3KCwdFDkuHxBxUkU2OissI0c4OT0mR08jVEw9PiJf/EABoBAAMBAQEBAAAAAAAAAAAAAAECAwAEBQb/xAAjEQACAgIDAAIDAQEAAAAAAAAAAQIRAyESMUETIgRRYXEy/9oADAMBAAIRAxEAPwBu0GbPCJ+jn2ARVX67q8Q5Ckec51wEUVlxAf4NqYe3+NUkqcP+/qrwrIcjlODiiXF/KidYJtqQlKfqQ6dlD5TzSCUJn79lQ1wgSiM859ijaCqeyq+t2jb9Llgxyfs/416RkWiGiYbynpJw/wDmAAKm/rxL4VVp1f7I4g8T0QD276baNsSDydtjLku3J/cLHb70RPbXRC+FjRj9WxJZP+il94DD6SiQIXcIcUPr40HcMEFyhplAw1ZgAeOCr78K9UJOoYjFQDJDnwqTSIhlvdFrIEOaZZ/Xq6cSUY5YDn9egnnBPCWXnmH7OprbFqkFop8Oc/j4UjRmFz7PF+GvVORLIQl6lK3AfHLxCFe2d+ZikRAp8AQn40KYNjF1qOaP4OOqXWRcH6z41MrgeaETPJVbTAtieqclPkM+/oopBPGiIcC/6ZhUHm5N5Zln+dS84DhOAl2ODP4dNWk16OXNlzh3URRfcvEwOtbGUAzsT+VU297buimbVEf7PsHV2klMQU2mwMjMcn5rQ4Wo3Ig6VsyJ84HH0mHSnVVE1Ww2GGxLEZHnCgHbaBIUof8A5Do99TUU1RABB6P04TnVrYSEhd4uQ+33pQUqCDC4StoMszJ6yYUc1e69o2jEJB2+cKGSzjmDh589QEClrRzFTcjJixNGWdwKkwNy16hhk9i0M4xEYawCHNR99bzbmwJg6D+sMJlxp04dNINJPuiWtNmSnxnwTPrrvxT5dMqt9Ey0cZFERAjDPAM9BvNmRawhMQ4J+v0pVzGln9Z6Is/ABgGdzHoxp9fWxsWga9lmLwTeA85gfWldCfg6RnLcAIZG4Y/cz0Y03ayXVMvFyBM5mZ+7ZXrbNmQoJ65oDPPqPSHDuRatO0sQFdU9cl2DfjP3Jupuw0XIy063APQO89q+Y5/CrV1rWAFrgKFBaFftbZ9HX2GXxDtmU59fjT650zo4iWQvEJ8hhPV+HdRboVo0ILPABHKZ8fY2fqvwofSEREyjlnxw9n60a0QiS8Al6Q8/YTBPivRVYtiRHEQ4IHzn1otfOkAXAQGUcvAEO9euvHZRQqIEfRoBD2nOOGT+a1W4BCRDGPCE51hhfpfJbT4oGJ562HkVcMaR0Q5Z5xhLafJjgqKngvyrK36E6wrQ9j7+fensoLyZ8pf6vfQnXAGGQ2OD312YJLjRbHtUNnrcwJWHRiYHA593V3UM63wZgjAsnHrK2mk7FjTTCXNo4AuQh/zw6lX3YLWTvm3GoMEJi6zxh89vSnfU54+L10SlBpipq4AyhI5T/wC30e+r27jPl5D+satY0e7cihC2E9fDPyPqmKfnWi8mfIYmjcO8dMp5MmTr200MDlsCi2JNaBdjg46BvHWrPBwMqT/c66f6R8krxh1HbYte0cmzAD/4XDYOCdOzevWlB23k1pMn0F22yTyPnEwDv+u+h8EkwOLFzjrZZuNqHJ6N8O+gH7R+SHbPSED55TgtOr/yRvIuCDcj15A2Ydjq2fW2l1vaXTDaCUMgEDzE4bt9aUHFGpouS41rjYGIcBNmZh78O6rXHtUSjq+0ATP2VTdGZsT4CAMk85vh+S1Nm4LVARjwSAwMBn1b9y7KnQtFoKMlIcwn2P06q7KJetyBD30GNww0YHw68ybh2D/SirvK3MCA5h63pO6g0aiDrJbxIB/0VJF1pRHhA9X2KFLSBFg2Tf8A4Ve32hEP/ChVBJKT4uLEQNr1ONv9agBOi5lGQc/D6P8AWohcEOImWU6sZUSzC5+CfxotMDJk0K5wykHGB/tKBv2Al6W3AuxMOOmYSEVzSqtxzLH/AF0YTaZk2jMaS0XA9fZtgJAGseYDjb99K7u9dd+1cMjA/rdsrR6RdHUGRkHqQOZnh9bqzNlJ90zGfHM4BXpYMja2WhK0SQRLKfEfBU0uQAYE3Iplx5P51IrcpKRDXlyyAipKXqfxrpUkPYIq+ky8J1aboxlnl2IVW2npMuYQ7B8dHA22WJSOXJMK3I1m20o9qsCamQmAny+gNVRFTrwx+denpG2tW9bckYmZz1Ac4Jj0e2q2TliWctS/6af7Q8dyJ1J+dYrTb7tw+ZHqeMm4c/zrxsUFLsGDFy2zUOeW1iJZLQPxnUC8r2HSy28fx186vGSHhKVRsXClmEy/GNdPwROt4410fVbK/afbUgLNlyc/f40v03oRq8wICZauADO/DI/hjsLDp3YLSjQmk2mMxNyhyT+PdWos74XW5tQxnnDn6/lXPJODtHLODg7iZSy8p7/RJowYm0QPwMH5AAeHQvsrWM+Wg35ea6kCLUEZzDgNdxY4bE6ce5K8ubQH2oPtg6B5zB/PuVMKSXWmdHaN9E0UNY5kZYtSfnhgnSuOG3Zhs6q6cUlk8CsnNbRv9DvCwJ5Qd174vGfB1qmCdCjux+VarR2l2Hw7GfVmhnzr0V8g0R5QDcEotZCD0ZsHID93RTq106cTalJTieePozRUVF3daJVtoZRR9TbEBJRjHh/HVuBcpfv1krrTRv6PTLEngIDNg4Q6lpfobyhvGHRYdIHw4OP04b9uK9HctM9AqzdESj/sCk+kdA2r/E3c4nzsGXSvTTdp0XRk2QENQaeASjJwS7By9ydFBpPsFWYfSHkxcCYAATB49TPKftXq2fKs+9Z6gvSiYz/v5Q6umvrjitCUlKPiZBSXyl0MV41EIFAOAz5+iueeBeCPGj5s/YiRT1jOTOzAMhh0/XfVFyLptStiZHPqwCGSGPQnRVrZC0Xmt0UXWTIH2TyGGPR7U/n016LLElEHJQDg+t9c9V2SYvcvLkMr7YEQc55Acoe40i/rUAW8pgXB7OnppqiC+5quMpwhDP4JRN1obUNIR5T4AD7SHX7apCF7aDGNugW8dH+rbcyhILu4ZnDk2KnuVVpKKvtFlcOPr070yyAN29jIJsWnnT+fgM1xRPHDD30mu7Y48UvvnR0GaSdIt/rc/vT9HxzD3Vx6Vd7TI/fpNdsutFERy/5KggTJOX9mdOsUexKCby+1jcDKPYgA0ssrwRdUWy56lcMkOX/XQeoIMc2Y66IJJUOtGss32ibiWYuChdIWgmXDHPD3d9JrG4IC9IRkE60TelbUmxynklxhk240HcXoPoiG1dIl1cyhn4KMbAtkcx5Th4b6KsyKKGGUZkcO31Vc0hA7rXxCLxw+v1oylsY0JuhGYjlg28YBk3CiL8dtZPSbUX1HJnz1qlMiEREY/szPt9CYJ9bqTacYGMwGQhkn4fnXn4XQ348t0ZW7Z7JfgpPOLnP9fOnzzU83+SljzQiXD+4ZV2pnc0E2ruWUv8kPnRtnpQ2HJCX11UqafEeYKk8Y8X+eg42I0by20+J5tTEoEGc+5fr20l0R5MtTcvtIEZmb/wDZWAf9ykqberBE6qWtvZcv9/8A+KfXhWzuQERBrsAPwSmhFQ6IcUugFbBoXFNhuBmEDOczc8caGk625MpyDPP8qcoEeL/JVV01IZfv/wA6N2Ogm00o6TSjKQ5YB9fzqbLjkpZ8/YlPq/Ous7GLCSHOf+j6+dNrS1IRUYmZc+SHs/jTdiPRoNA6YMRBsnDOfownEwb2L1LivRu660bdyJbf3DAPzrGsaMfEUMBMucwY+tnfWjsvs05Sh63o/HoX8qnNhSG76SbqvR4aprMXGZHiffhXlq6JjxShXlw8A/UN1JzrbNXgn8r/ACXtdJNjcEyZXOjwU7N+3cRl4+sVXcqL1L0186e823Db/wCc876KqLimOG2OOFfXVvhEUIyAQPn8VwRKwflZ5FO3+klvGr/zdl4G3NR5qbhg8iYLskKJjv8AfTOcatgWO3TEzGlQBpCabZCeQwY+O7atGtX4iKG64GqZ4GP78+yifOl/9VaKscQG9vLw+dhh8LW29+1V9irXhXGjDLNYapQyegunYB1bMcE9iVCeVvSK/DXQFpd8Cc1tzmdunCOfB/LZgieFUtMtH+0lk7dPB0Xoy8FRC7MCPJC6MXwqdr/R1fiIkxe6JiBi5z/PCljUl/TknhkuxI/ZCWUs3r4UjvbGBIYEZQ4wn7q+kB5GaUEc39WHxcD5gfsxTZWb0h5J6TYJSK0vCH/ADzr/AE4r76pBST2JxaMot0JFGObn4vpKHuQmSctNb0NRCcweOU2Hwh8FRFoAxE/vVZAAAQQ4qLbeEsB5exOuVgC5c1VaohLNw9sKexky91+EBFwyEOT+79vVWjsk85aSQs5w/wCx1baxj45u1TTQ+kitsrk+DJnoSjaGNs44ItpNv7HI9yBDHGSd+3Zh30Mzo/0OoIgLO5A/7zfjv7sKveiQC5EyHMAZxM54IqYouzpwxwqkrpoMJE8MDgcA+zBURJeOO1Ury+hNx6M9pLRBhmAZD/OkF0wfDE/9AfDbX0e3fEhAjLk7HJ39+K0uftZiZFCR+oM29uFVhmaLx/Ifp82esneX/wAKixblJJ8/b5PGtSRCJGMQ9Dk91cWjBdFBEczwC/8AgXvrpWX9jfKmCNiIw++3/q/ilbO5tzF3OMRM+Pw2/nWcZ0C6TgCL0h17YZwgZ7U3VtPKE/SgA8gEfvX+CVVSUo2Dkm9AESLMPEHH+tEWzAlzcHpIe3DHDpoZgouchfszzj9fyq28u/MwUyzdgO304rWiOOLJgyJSEuM85nEA399OrO2jmN+2LsQ/XYlfH3dPXNzci3I4mYgefk+uqtDYmY4f225D1AD89/xqihJiNo+tf1lEY6uUPuh4bNtWt3AGWZkB55z+NYe1C+Edaxdg6PYfCHuXopxo7TD8lF0Qj9Y7cN3Rj31KcWMqNKhoJZRAp9gxD591Ru7ULgYl9/j4PGk104cZcmXtZD/P88assdLZokUuEJ+HzqDTemPVbBPKfyQG/wBFmyLty1cWbbj1m+y8YekwxwVMdqLhht2pvTBaxmm9L6UtrGz0c/cxd/qqd/DjfOSomK70TBE3b8a+qOvOnbOkwIG7qCBgJwmeGCY9W2vjLzzpOn55xseheA8+rMV2omGOK96KWHMqUZdUPi29lVkkhyjmDkDjPwTppXp66IBQmy5y9Q/DH8qLunQHMJR5wYM/js6O/f7NlJbx4nSUTzL2+fu8fGlxx3Z1MDZ0o6p8Ryr6B5BeVt4L6ME5MJjMD44L0pWHtWSH9n+OFPtF2etfbHVARGYnMI5O/GnycaJvej7wt0SfjCdWhdiVZ1u6IGmxLkDVz4/fRFsolnAj+5+VShlZB40O3WmHxi60yY9h8Bc+dLz8ltDkUl0ZoyX/ALUA+SV6jpCSGOYecKObclV45bJOFGE8sP6OmXQ1+iWWWngP01rrybYfDu6EX3JXzXSmjL+wJBurS5YnkAzCbB+BJinxr9DOGo5uxQuk2rV+xMbhsHbV5r0wQnk6/ZVbTJuB+dAalmL6w31YVqJihDAIBrPvnV3lHaHo7SD9sMyEDI2X+3altH4bPZQC3pLmL8FbfhJ2jc2zoi0gllh90w7vZ4ddQftZieXNlOBy8E8e6oEbQyERiWWcAGE8URdn1sSqwdIcDkcDMoZODDbh14ouPsSvLrZuRcRi0UJRhyHnybcfd1UQojJwTnLg5sm5cNnTS+6SWMeMOcO8velEs3BRUuGGcz59uCb99GtivYj0nbtayQCzF6TOTjfNVRVVfhU2HiJ39tkOHY1GOxCTvwpkQBJW4yUImf3/AIUK4JbAMucoBagIasMUTwwVOvGrKWjDewgDrfpDEmNWcIfPbsX31Xp12V2qjyRChwUdhAMeL8Ybk92FHXSCRqQ/v+KJVcT+tFsSKGGfR5ij2z+dINP3EyQR4fs4VornI3xZj9HD666x1++Ot7Wf1cn1+VdGJWyrYpeutU6pjlGcA9m/wq+08om2n0lOB8Z9ig9Isa3GJZpzDP8ACkVwpcJDGugVn3HQWkBAuLKfr/WNadUaLH1wJnJkPb0fH418z8lHiOxZMsywH4bPyrXWOkJkmbMfr9WzH37V8KDiBGivjIWDLWAMwbAJgR6vDHHHuX2dFA29qYksoRmOcM+s2dHVur27vR1cZGOvATmB52wwX347aIYuxioyDIYt8vGuCfPZScRrGliZbOUvravfQXlP5Os6RaN8W7Vq8ZbGF0fAeG5Cw+Cqi4Y7l3V1q6JFIijw5+x1417pfyit2nFACwINXbGHPM1RERUXpwkvhj1VGaSGi3Z8oe0Tc6wwOBQMgOZiZgff+tAlot0S4T/ABGFfS9K+TxnfOutOR86fnDsYomPxqpvyUdMs0PwVyfJTO21RldFaN1uAkMl7H1vra6H8n2rUZxifr8AU10ZoFq1FMuajhESJWCyzCktyf8Ecv0CIOIyHMPAdTFCaGTeb1PnS20uyYuTYd/B+VNmCEyWPY4KaqFC2XRIcv34UfZrIaQtyYd9Q+SnDMthj+OjF0yckHEOWNCaOaNpTaLaJ52VX4pRaFVN29AkKruSSsl/D57/Sr5OtRb0gA8/mt4YdjlVfBdntr5g6y1GEc1fZ/wCk+/AdDavmvbpsA9m1flXxx64F3GI5vX/aVRNPaIzVM1jZNKSg6MM+rOeTOqL8caCvBg3lmRfb8cJh49FXXrPota2P2MnwhkmadC4b0xX6wqh8yNpDLhAIHkzgwqYKuG9euuFJC0LzfkesITEOM4GM59K/P3VMrgtSvHnyAGbg3dftq7LGZMSAwIAOBcArh1daUMYyczDAg7fB0p+VUqwNHFe8/KGrDXzzvmiKq/XelSVyToGRGOdvJ4ovVuRfyoY1zchLmMAPvwxXZ04YVWZ7vSSnHOAQCCInyx+FBRFHTL5G4ZFmK1Yznl9Iaqq7MErQv24C2jpuGOQcnbPD5fxrM2pAxaKZc75HPt7kT2bOmqX9O60uLNwQnwd1XgqVHRCOhxeOzL1Q56zN1bkb6y7frfDowosb+QylQr7gy1mSX3M7nu210Y9DtaB39AkecC4+CEYUKnkq6ec3MoepM3PDvrTaOIibQZAXEYaswyBsw2J10UWUa6iZTbstW7aMNDEADVhM88O9aKZdhwl9/wDZh0b/AOFAq7Ik45T4wz5OjwTH868N+IoEY+pPJs34KvT+tScgpDRL8jJPSS5PduVepaKauyEU4xh93pw+GNI2H98RPJ6PJz9OCYbE27fZR2j1k43mkGv1c8xh0Yb16d9K5aGQZ5U+UDui7Ftpr/i9IS82MOO1YRdrncu3L34rtjtyPkwE9ID98jM8x59iqq47VVV39K19A8oNBC/c60mGT1zDbDN6fG2GC7F3plXbu5lqOgvJ0bV5BPU+cHkOH2DgKid2KLii9K1NtcbHRrXQ/tP4BP4J+lMWMtLtIlqruX/pB+a1Yzc7ilx15/pXtBmkODLxf7KXXnCDtXncbwLizUGjw7WJcYEYB8acVaAdOM60UfDjZD8sajoO51oS5w4wodm91FyrR8Bnz+NVPn5neo6HA8fzreDGgJ0Xfvhx+ymls5HL2wrLvPelR1ouOQGHsprZ3eRO0HHU26M1Y5V+NBaSfk1L1CP4VS+7LNUFeGKS4YEdRlNvQVFLZ898udJedOMNCWW1tJn99f4JWScQYrIQ9Sj7+VxduOy43yh6gY4J8KEdtiEljDJxzAq9DF9YpHBklcmO9KREZCUgDIfbDZtTDHam3D20M1d8vCBgQAfBM0RF9mGKVTpS5EmpkQCRm5qT4wYMsU3YbUx2fGleJtQEW4CF2OSYnDYiKuKb0VcfZXOsbaFkmhppcXbov7M49GytBM7Vg+MFLElTam5TXHHcipQBti0CuyedIAI9RMOBF244ovjsqbt67rQudZyEDMDhwrhgq9Ozo6lohtxi8b1REyGu9C8Z5AhtVEXBMd35U6vpgsVpfGTitNtsyDPwZDDDHMuOOGCp07KuZsy1eUYi/wDYftIbVRcfd09dH3zdu0+66RMkIaucAKGwcME2blToXqWrGDHVZIFM/OjAA1ZzXFdnQnV7EotpdCtld+BvtmxwFanqAyZIJuww7lSs/pDRpNZgmR8c6f5yGMswGT5w7aph8MESoOLNtCIe0B+oab0poyOjHO9CC3uy4T/+fwowjEhy9jt5wqu5sUIV5vr5UumbRRKZD6nH0/XXVov0saaxeGKFLNBucwFjci4Ki9O7bjRpXRSSWUjPV/rWdZv2tWgi5+/k6/rGrEuR5SynEOMQ9u2n+RicRsrksR4v8EDmcNi4r1JhjVL7o8HoRLkmfBgu1U2LgqIOGzrSgRuxIUkUhhrIGBca4ou7fiifGvPOs2A5hZBztHvwXcm/pRdqeNZSDQzYdEizDx588uDdjtRFw6O/YnStN9G3BCSSy558c+vemxPZ0YVmAMop2gfEwPgOaJtVdqpiu3bj7UwQaJ89iMR3fcn+dFtGo+waL0kwQYOuAQZZzDgw27Fw/PCiHbppx1sWhz6/IZ8cE34riu/atfG00iTRTEjEuSGTPsw3Lu6cN2321qfJLTsnfTwlr8hw+SbkTHauHSq9dc+SXGI8Y2zbeVbgi+hf+k5OPetKmL70aD6/HR/lYAkDd0P92VsfuVUT54VkPO48319fKodjrof3elUF2Rf/AA91DXF3FwHQKOTn+NJLy4lm/HVLl6RNxLkCmoA40w6LrSPt8QZDqldJC/bIhcYUrbfHzYx5jz0FbPCLmbsFQrQyHmh7siIxlz1odGXEiUe2dYy3fFh1c0oZ60tg8GsAhnnAXPfXPk7HSNATpS4aRaU0p6J2Eyh6Bj/E6FojTN/5tbG7zAEGfvrurLaQYHVsMC8cwDzo/wDENeupwVsXNJRiJHbd0SxEc39wHYq4XRjIxAihxzKdFCjot8QZD+4ffXiqJYkYy5/1Ra7ednltiF69FRVuIRhxwz7N2HuTD20EDsG5nmnLP9dNTUCdFsTIALUc/b3qnyqDDBliRN5IZ59+KIiJ1r3dVdKSSK3ZSy/lkP8A/e1OjGihcaH7RuU43QBmCfRv66GW0EW4SgLADr34faGu3BPDd7K4kA8wFlZMQ45ntVcUw6cd1CkI6GBXguicxyB6HjGE1xQcU69hVNq6LVoJEAkZi2b4cfCiJtTowTCkN23Esk4vGJmB923Z17F+dXNawiX0gBMBBvP4Yph07KR40wDsLgJZSAoAQTA5zPbUtHua8jE8pGecz8ERPbs399Kba4galwwDn8UXD31cj+ZSGAzP7OZej6k6/pKHGjJ0xguUolQN3aD2aJO4EojI5QgcwgHRguP1tr0zy8mfg+NFWjohOxKdt+79e+oHa7yHKXqH8/dR76ZlH676igfR/XjVEygqNl0eEvwV4DpjlIZDx/S0xJFLN2+AK8AZf76azFI3xczZ+vCprcvu5QbgPb56OaYx4adaG0QRPgMc3IHhtqcppBSsXaO0A+64JG8YTBw4e7DZ/OtXoPyGvhdAguLaAZ88uDw/L5UZYtgTiEAhLKB/BUT57K3ejhi2g/8AUOuLJmfRaMaQr8rmhs9DstCSFq75sJn+02Kqr+fdglfPn7gf+2f7n11d1bT+lF6LFq167z5+xET/AHV86cf5aslpCRL3rso0KVyXDVD7kioJx2NGg6GSXPZqon+WgAdzV6RlTUax+LmtzF+/4VqWBESR3m1A+p0Vj9EmJY5uf6Wu0/p+X9lYL1Ll8OT1U/OuaUHJ0iilSD9J6VLSN4LQEfm9qczPt4b18Erri/JbmRllP7GHY6KEO3K10a2I5D0hJ83+M4JsQUoa2eB3CWbOQTPIbfu2UygcP5E23Qy1kRIhHn5/SAff41W9fTFRAokB9ijbILbIJTzgJsmHb6cU6Uod61EZi25IjPJ+dGM10cxnWAIyAZcfOfHPbivswSoXD0nAiRlqZGB5unBEVV68PnQhXo7S1Zjk7efauGzqRP1qTTQxUuUzKHwTfhu2/Ba66KBCKJ8rxEHOAfW6hzfIcwt5uc4cB9/VVoIQisZiU+OZd9SB7tFHtzzmfV3dVYVk28xJ6PjAZhP3Ki9OC4r4UtZUtbHIIGc4GGTuVPZhtq8DMSmTh5OD7m6oqYCWZ45GA5MvH179ntomJxAHe0J8c+wm3H2UOjkTkJHI88zie/dUnCAi7XJnMQ799REwDKLYZ/xwoGLUdOKlGXY/JO6jbV7tF7fX3frSt4xIo5wIOfgDxrhvdVgXEM86dgP1rbGj2OW0k5AxAhDPn9tQcgPC2BT45y7+pUxqanny5phD+NWA3SenWtoFcb5qkDUiQRLjD/PiqfOijYlVTgkOBDyS+ar+dawjTRbYRAeInjh70XBffFPbR7N/Btt0OKyu23g+4qbU8FwVPbSBl71j5eCOQ0XYtSZuTJ2IiZC9khCfTj8/nUpJhiz6F5J2cn3OYJkYH/gpjgq9+HzrbBlJC5QCsToPSYMEFmGYzjrnw4J9lP1rY6RdBi2V11yAMhMzn9mCdNcbT5FW9GT/AKWX0laiPEAOGf8Ay1w/SvndwQjmHnq7yi8p/PrvWkOWAgyE+BhNuC9S7cfbQoEw6KkTbIj+57vZXdFOtnP8qQO7cCNL3rgKaHoInDQWxezmITP7BvHrXwo9PIoBL0t+zHtsBMOncqrW5RiB5Yoy6XHZq22A3SkWVO2eQPfWpY8nrYGzk3rSAMh68gANmzYnWvypBpqQNMWIakzM9YcM+deijGal0aOVPoJsfTlqmpi0H210GT2JQvk3atO6QEHSi0d3nM+xLp8afg2xa2x2wPAJMsE88YB+38U39VJtDWxGLb5ZWQuxMzPIDmG2OPXQvUgc23/g18qUuDfVsSMwZfILWHow39XVWfIxB3O4B588OTw6Ma2r5AWJELI+gI8/p2D70rFX7YiKutiGdzOYMTDuQU6KGKXJUzllK2ObXSQ6xBHKyHGf954L00Szfa1tdVlLNA4cmNZswANUGswPzQfQHkBs1TFfbRli/ctQ7J55w91CWNLYtCtAAnHYLl87gAQ5MFx70q22uDBpZCcWQJvg6lXHCq1a2qYTEiiZ/fRNvdt+NeOtkeBEUZh6c+QN2NdTHZe64WQpRI2BegGTWbNvxxrmnXeZsDKcADk8VXwqLGd3kHU858DAIq5l69mGyi37trhFwwH9j2/FVw3r9bqACq3bgJEI8cuCRhsxwRMaBUCkmaU+PtgG9cOmim0CJuiRkRgQBk5MURfivzoQDEiiRSDNnhx/purUaj03Bll7dVq4W3KHYz54d1cqKRZAiP8Afn2MNiqu7fVrUZIIiBc5nqK1GJAoRQTh28/AHsT8669TLHUgQzmDjATmGHetcpAHNIj/AB56rauCksiOXOHJ4olMgoN0fciQoJZSAOfj7qZiUhy1lLxkQwMCicyPWTXP1bOijbPTBCMTEJev+tCcLWi8JGgUiHhGoC/MocVJtIaZLVxHiPg1fzq/QN2WrI45mAL99NtTWN+j8idw6QkojPJyUVakOQ+UwnSC3MjJC535H9zau1ac2zZCKco1pxoWEr7N95N3Po0PVsy1/HDwqH9J+lHSYb0c1MivT19yAR+wFNieCrt8EqjySbKPnT/orWyCZmf7c8cEx/Ksr5SXDp6QcfdcAieAdSbD+vYBhdyIqb9iInsWueEfvY+WdRpGcbJ3aRgcTPghkDDppzYpEUzSGefi+sKBMnXRQxchPkhybU2d9GsxaJxx1v0TICef+/JNm7bsWuqWzlDlegP2kIGJ8eTw2dNGLpUX8CdKYM+jAwiGr716FxpEZTwAm+ORhdTH9fhTAQdFo2tWZDdZ8+eZpuVOqoSghWFjprWOOAIxE4twAJgAdG3HHGl9iw1/WGtccCLAE8AeuiY4d3jQYaMIjkw5BDAgBjUEZ69N6Ypu27lqei7Ygb15PRMJA9MyA4blFUqihGK16UhUdkWyM3DYaE5vgR5wgYY7V21p7i0IdF2tjExJmV1cmEftjwXHbvVE+dLvJ7RTl1dtkHCb7euzwyeNe+VwF/Wt4TTkmm3NSYZjAMEw6Oms43SC3o9b0hNwWNYZBmZMDYGAYphivu6OummsjaKXm9mBvehhAs/f3p31i7a8uBdQRfiBnn1ACBwTDrSmL17IVHXPFnEwz8iL8Oukni/RFoFvdHI24hvkctf6TUZzAO7H86dW7jTAAQecugZwDIIP6/qwxwXZ1Uuct3bgZlmPrM88Oign7IrfAicm6fBag/kpklJUzdlJqTjMhyiBixMMnQq7O/YtULcGQmPLlPPnD2/OjTZEbRCNwAm+JwCRmBomG4d++otshKEjMDlMzPUHBOtdqp4VdLQ9EIE1bLLKV1H15h6q9OzDd316ltHCWZrUTefMC4MVSOHQWOzDoWimXgLK03lh6E3DIwniu4ehN+3etRMn9UrBMsiIHrsgGBuHuXDbiq4bcO6tSNSKCeGSxEyyZJ/YhgqYD47Onq76HkJDmEJOcEDyB1fmlSJSIsPMrmHB+1Az9iLhVd2Y8QoHKGoAMgBuxXHftpqDRMJO5skAAgAAPj6vroqAqW3LqhP8Z+3uWqAUvXznkMP2nhV0SHDmL7M58YdXd8aFC0eJlKI5u3nh+lXE8WwdXln2B+lodwceMTkHAZ8n6pUGylDtHKHyrJaCW3rc4iI5pwM/Hq7koBxqbqiOUGuM+oO/9KbWzU3+TIGR8zgAb+no/jVN3axSIjneDd/uX8vGtGVGi6AHokQiI7dQMPX3+6tN5OWJE2YEJxgX8dvhVejNAihC++6GrYCGTPM8V3Y9604bEZLHXar7ADywYwRccU6+pe7Gp5MiekNzoQtCRPrGAixkyZAh0Y9a1o9F2wmSejy8758DAde35UBo+1B8haBwJGbhznAIJh09K/rWsv7RLCySxEf7VpfJ2z1CYe5NnzqOSd6HXVgul43QhatXYNWtrH0FiGvfN/BUQzTYir3Y7KX3OhBBgDEgPUGXHkO6BSTFMMVwVMVVE6q9edYs/RC49/ZTHXA/EwM0VFRcU3Y4bOii7W6afE3dWcrrWAYZgOC4IuK9WO7wqduKIylYourQGjUChO6AfNn/ALcGAx2bt+PduqaLIUbNwyhke15/b4LgnFjv6uii3WS18FbMSBv7AznAMN6V7eWZOtoXDqY64DDgY2Kip3b6ymIDro1ovStCACGf7Agn3dW/ZjVjLcHRdLIy9duMgYOa8GDUVVEJN+C7k6O+q7Z49mXI96PzViUO7Z0L4VN62lA84kYanzWc4bccfHf4Y1ue9jF2ktEXQEhNEybV0w2/OAgYYoq4YJvw/nWR0ojoOq1IwLnyQrfi46JNy1I9iHowhgqdW/rpZ5R2Nhc4Pi8EgCGR/O2a7ujb30+PJupBiV+SF8TFs66BADrAQY1/A4a7ETHoX9KFuWX7hwzF4wCc3uGbj/SqrhtWoWzTTVmbDgnF5wTmH2/Rtw6MMKJtnGopbi5k5+EDbDbhj8ffTTnb0GUrJLorzlwDIraWo/fPdtSu/qQQwabFnWvhOZn9pgu2usnwF9YlrAMOPj816sKYXSGMHc5EAdiueU5J7ZOwF+yuWM2rZdEOQD1HglKrmIFLVsg7PVz49Xs+dbEBJ/8AaZTznkqB+Ttm616UjJ2cwPMAN9GGzfRhlS7MmfPG1F22mnJKHYbxJMcMOnDZ7qlauxcNr0xQAvXM92PvRPbjUmLMiab1hCaXr5M2cAIGQcFcNmHjj4U10LYARnIQnamOumfHgqJuXDBNqL313zkkirB2bQlFCiyOfJDn6McE24dGFBOKRDKRnAJs5CAw/PD9K2HmhWz8CbAhe0a3csvzCDDgqKL7MSTFMMUxSuudBgQvwID1zGpA7XPDeuGGOKKq44ruwXZuWoqa9EMZrrgQMlJwSAG4ACZM23GXTsovRlm9FX3yAWTP0J3TGvfu8OUNuKoqYouOXv3Ux0A0xttrgQfdeyWbB8DBouKoqKqYqi4YIm9ELrwoq1aG6uY6TJ5SNssjEbWEF2imK4YKiLhjs6ad5KC3Qv09ooHX0fs8tvpCMIZ9QcZYL1JhhgnfhvRaS2wOniUvRfZgfGeuRcdqdCqiL70rV2DRCTYugyi3upbhP7DOuzHdikvbglJUtLkHDKVn5zZPi5A3hDz4EXFUjuVdksE27aMZ2ZMWOm7OMQKAEEITzquOG/Dpoa1TM0ZTg3rIQDnTFcPl76e29pJ9+Yxb9NcgYHB4DElwQevBEVe9KfJYMMNtNRmZyOZ5D27xJE3rsTBV29G5NullUTcjH27ZiAHExHK2eQoT2YJ39dOxsjDB8nAOBw5j1mzfhvT9ErxyM8sMnJwTPdu7kq8pi0oA3KGrmc+TZgm3cqr07N1RlOxbJ3bz5jIOED1bxgxM54IuXqTDZj3VUw8YNKwbJmBgIGxOG/HFcU6UTp3USmjhjmgJT9YAmnaHDIvRhiqLvqDVqt4SAJXJkxEzgAgD5rsxRfBNy78aTV0En5NW7QOiBCagwDj5v5TOCLiibMOmibjSAP3a3VzMnXmBZ1EIMMB1dabKJEBs7G7MZkZ6NcZxhngqpiqdXVWXC8NW0E2HG27oC1OcnzfNFw2oqbsa3Fytjy6o1bt8weqJpvW5HAhfH50w+GGCiqEiKidG/qWqHrI9U5cWpG0zAXtQ+YvmGKoips24Iq+1NtD+TrjZNutOtmJPA2YTz6g/Bd2KKmPRuqd1/ZrbzZrUnrzE3jyw602Y7vnUm6dErPdHPicRkBkHBAyzgq7cO6rX35iQFMiYcyBlhqNi7evanR1UGNu+w426bcWTlam/DJBMVTDZgm9Kno+6J1xtgICQXbmd8xANQq9JY4IifnQZg60kTSmImRZjOYQh0Jh3UNpFxpgRaEgN6H9pN8579+CIiJhjTm0bk6eqGZfYmbD4mB4bFXHDd040v0w3bGJ+hMTysgZxyH07+ha0Wr2Yrs7iLSkQgQhKefVh4Iq9VCP6Oaup3wKZgYZ7V88muTeiKm1Km7qmoNDlCBAefuxXFF6P0ogXDaYbdtWgNp6TJgHdtwXciKqYp7qfp6GTALa2uiEy1XogNsAzj9iuOxduOxe7qoXSeh3Yo6wUy/uDkBw2YouO+mNxdC07kcPVGwPmx5nwNgsV249KL8UoDS2kbhoT1pSJ4Bz8nXs7+6mjd6DR5o7Rru2TkC1AvAByhvw3daVfeacG3KBa52GSfb/hQ1pfGBD5yMhfYIIT6+haUQ1rkibOAHnfhr4d+G5eimWPlL7AoeWPlDy8AcgTI4BWj0bpkHcwkEoDPJ8K+fwaBxCUWYGAgYTKB9/dj1UdYaRYJ9RY1w+dHwccATow+ONCeBdoDQVd5dG2MdkfKFrCOzD0Y0Vojfpb/D81h6mU93uSurq6Z/8ADKeBt1mUJZv/APN583MFNm0RBdwRP/p4ns2Zpb66uri9Qhi2uLW/tPPU9N+04uum7Lha0Mx/aOcy99e11WkBkL8U1gLgOPnbO3DbxJRbaJrrzYmW9bNO4pHtr2uoQ6MhM19uXrOM49+Vymn/ANyC9MB29PAtdXUswfsU6FzGktv9kuOLb0pTfyRFCuBkgrrDzyTGeVd9dXUGYtd4S/8Ad/klZ4nTHziJuJ6e34TVK6uoQ9MbaxSUZYLrMZy2z8aV6HZbkXo2/wDhC5E7SV5XU66ZSXSI22XS2kRHYnmnCOxN6VcQCTSSES/4XjGVe11Tn2THui81040W1txhJsltbPL0pWHtv/2V1dSeMw98nf8Ahl/FRF9xp9xv866upEYR6WRILsTj/wB1W6N/+nuf8v8ASurqqvDIWP8ACx/1vzqjTXE1/wBOva6rR7Ko5z7Afvl86oP7L/ufOvK6rCC90UiOwfd4UGxluCjsyFw7OlK9rqouhkf/2Q=="/>
          <p:cNvSpPr>
            <a:spLocks noChangeAspect="1" noChangeArrowheads="1"/>
          </p:cNvSpPr>
          <p:nvPr/>
        </p:nvSpPr>
        <p:spPr bwMode="auto">
          <a:xfrm>
            <a:off x="155574" y="-2107253"/>
            <a:ext cx="2267585" cy="2267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5003" y="1332185"/>
            <a:ext cx="4785360" cy="4187190"/>
          </a:xfrm>
          <a:prstGeom prst="rect">
            <a:avLst/>
          </a:prstGeom>
        </p:spPr>
      </p:pic>
    </p:spTree>
    <p:extLst>
      <p:ext uri="{BB962C8B-B14F-4D97-AF65-F5344CB8AC3E}">
        <p14:creationId xmlns:p14="http://schemas.microsoft.com/office/powerpoint/2010/main" val="2642976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9"/>
            <a:ext cx="12192000" cy="6851561"/>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2050" name="Picture 2" descr="https://i.pinimg.com/originals/43/3d/42/433d421e55e90395989cb3cfccb29da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5933" y="1043841"/>
            <a:ext cx="51435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355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3" name="Oval 2"/>
          <p:cNvSpPr/>
          <p:nvPr/>
        </p:nvSpPr>
        <p:spPr>
          <a:xfrm>
            <a:off x="1519304" y="2099456"/>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580" y="1336431"/>
            <a:ext cx="3566719" cy="5326767"/>
          </a:xfrm>
          <a:prstGeom prst="rect">
            <a:avLst/>
          </a:prstGeom>
        </p:spPr>
      </p:pic>
      <p:grpSp>
        <p:nvGrpSpPr>
          <p:cNvPr id="7" name="Group 6"/>
          <p:cNvGrpSpPr/>
          <p:nvPr/>
        </p:nvGrpSpPr>
        <p:grpSpPr>
          <a:xfrm>
            <a:off x="7975366" y="1298815"/>
            <a:ext cx="3974555" cy="5401998"/>
            <a:chOff x="8043946" y="1237956"/>
            <a:chExt cx="3974555" cy="5401998"/>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9" name="Picture 8"/>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Tree>
    <p:extLst>
      <p:ext uri="{BB962C8B-B14F-4D97-AF65-F5344CB8AC3E}">
        <p14:creationId xmlns:p14="http://schemas.microsoft.com/office/powerpoint/2010/main" val="3575910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
        <p:nvSpPr>
          <p:cNvPr id="3" name="Oval 2"/>
          <p:cNvSpPr/>
          <p:nvPr/>
        </p:nvSpPr>
        <p:spPr>
          <a:xfrm>
            <a:off x="5176911" y="1983545"/>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3489" y="1336431"/>
            <a:ext cx="3566719" cy="5326767"/>
          </a:xfrm>
          <a:prstGeom prst="rect">
            <a:avLst/>
          </a:prstGeom>
        </p:spPr>
      </p:pic>
    </p:spTree>
    <p:extLst>
      <p:ext uri="{BB962C8B-B14F-4D97-AF65-F5344CB8AC3E}">
        <p14:creationId xmlns:p14="http://schemas.microsoft.com/office/powerpoint/2010/main" val="3790084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
        <p:nvSpPr>
          <p:cNvPr id="3" name="Oval 2"/>
          <p:cNvSpPr/>
          <p:nvPr/>
        </p:nvSpPr>
        <p:spPr>
          <a:xfrm>
            <a:off x="5176911" y="1983545"/>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3489" y="1336431"/>
            <a:ext cx="3566719" cy="5326767"/>
          </a:xfrm>
          <a:prstGeom prst="rect">
            <a:avLst/>
          </a:prstGeom>
        </p:spPr>
      </p:pic>
    </p:spTree>
    <p:extLst>
      <p:ext uri="{BB962C8B-B14F-4D97-AF65-F5344CB8AC3E}">
        <p14:creationId xmlns:p14="http://schemas.microsoft.com/office/powerpoint/2010/main" val="3521548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Tree>
    <p:extLst>
      <p:ext uri="{BB962C8B-B14F-4D97-AF65-F5344CB8AC3E}">
        <p14:creationId xmlns:p14="http://schemas.microsoft.com/office/powerpoint/2010/main" val="347910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45" y="1796777"/>
            <a:ext cx="10459910" cy="3258005"/>
          </a:xfrm>
          <a:prstGeom prst="rect">
            <a:avLst/>
          </a:prstGeom>
        </p:spPr>
      </p:pic>
      <p:sp>
        <p:nvSpPr>
          <p:cNvPr id="3" name="Oval 2"/>
          <p:cNvSpPr/>
          <p:nvPr/>
        </p:nvSpPr>
        <p:spPr>
          <a:xfrm>
            <a:off x="5176911" y="1983545"/>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3489" y="1336431"/>
            <a:ext cx="3566719" cy="5326767"/>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Rectangle 13"/>
          <p:cNvSpPr/>
          <p:nvPr/>
        </p:nvSpPr>
        <p:spPr>
          <a:xfrm>
            <a:off x="9073661"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8043946" y="1237956"/>
            <a:ext cx="3974555" cy="5401998"/>
            <a:chOff x="8043946" y="1237956"/>
            <a:chExt cx="3974555" cy="5401998"/>
          </a:xfrm>
        </p:grpSpPr>
        <p:pic>
          <p:nvPicPr>
            <p:cNvPr id="9" name="Picture 8"/>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spTree>
    <p:extLst>
      <p:ext uri="{BB962C8B-B14F-4D97-AF65-F5344CB8AC3E}">
        <p14:creationId xmlns:p14="http://schemas.microsoft.com/office/powerpoint/2010/main" val="369129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grpSp>
        <p:nvGrpSpPr>
          <p:cNvPr id="8" name="Group 7"/>
          <p:cNvGrpSpPr/>
          <p:nvPr/>
        </p:nvGrpSpPr>
        <p:grpSpPr>
          <a:xfrm>
            <a:off x="94993" y="1237957"/>
            <a:ext cx="3883504" cy="5425241"/>
            <a:chOff x="94993" y="1237957"/>
            <a:chExt cx="3883504" cy="5425241"/>
          </a:xfrm>
        </p:grpSpPr>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993" y="1237957"/>
              <a:ext cx="3883504" cy="4672091"/>
            </a:xfrm>
            <a:prstGeom prst="rect">
              <a:avLst/>
            </a:prstGeom>
          </p:spPr>
        </p:pic>
        <p:sp>
          <p:nvSpPr>
            <p:cNvPr id="7" name="Rectangle 6"/>
            <p:cNvSpPr/>
            <p:nvPr/>
          </p:nvSpPr>
          <p:spPr>
            <a:xfrm>
              <a:off x="94993" y="5809957"/>
              <a:ext cx="3872096" cy="853241"/>
            </a:xfrm>
            <a:prstGeom prst="rect">
              <a:avLst/>
            </a:prstGeom>
            <a:solidFill>
              <a:srgbClr val="5F5E52"/>
            </a:solidFill>
            <a:ln>
              <a:solidFill>
                <a:srgbClr val="5F5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6" name="Picture 5"/>
          <p:cNvPicPr>
            <a:picLocks noChangeAspect="1"/>
          </p:cNvPicPr>
          <p:nvPr/>
        </p:nvPicPr>
        <p:blipFill>
          <a:blip r:embed="rId5"/>
          <a:stretch>
            <a:fillRect/>
          </a:stretch>
        </p:blipFill>
        <p:spPr>
          <a:xfrm>
            <a:off x="3769879" y="614714"/>
            <a:ext cx="7995310" cy="4115003"/>
          </a:xfrm>
          <a:prstGeom prst="rect">
            <a:avLst/>
          </a:prstGeom>
        </p:spPr>
      </p:pic>
    </p:spTree>
    <p:extLst>
      <p:ext uri="{BB962C8B-B14F-4D97-AF65-F5344CB8AC3E}">
        <p14:creationId xmlns:p14="http://schemas.microsoft.com/office/powerpoint/2010/main" val="4174363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3" name="Oval 2"/>
          <p:cNvSpPr/>
          <p:nvPr/>
        </p:nvSpPr>
        <p:spPr>
          <a:xfrm>
            <a:off x="1519304" y="2099456"/>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580" y="1336431"/>
            <a:ext cx="3566719" cy="5326767"/>
          </a:xfrm>
          <a:prstGeom prst="rect">
            <a:avLst/>
          </a:prstGeom>
        </p:spPr>
      </p:pic>
      <p:pic>
        <p:nvPicPr>
          <p:cNvPr id="5" name="Picture 4"/>
          <p:cNvPicPr>
            <a:picLocks noChangeAspect="1"/>
          </p:cNvPicPr>
          <p:nvPr/>
        </p:nvPicPr>
        <p:blipFill>
          <a:blip r:embed="rId5"/>
          <a:stretch>
            <a:fillRect/>
          </a:stretch>
        </p:blipFill>
        <p:spPr>
          <a:xfrm>
            <a:off x="3778052" y="588726"/>
            <a:ext cx="8073682" cy="4352925"/>
          </a:xfrm>
          <a:prstGeom prst="rect">
            <a:avLst/>
          </a:prstGeom>
        </p:spPr>
      </p:pic>
    </p:spTree>
    <p:extLst>
      <p:ext uri="{BB962C8B-B14F-4D97-AF65-F5344CB8AC3E}">
        <p14:creationId xmlns:p14="http://schemas.microsoft.com/office/powerpoint/2010/main" val="21254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14" name="Rectangle 13"/>
          <p:cNvSpPr/>
          <p:nvPr/>
        </p:nvSpPr>
        <p:spPr>
          <a:xfrm>
            <a:off x="1166027" y="4487594"/>
            <a:ext cx="1645921" cy="142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oup 14"/>
          <p:cNvGrpSpPr/>
          <p:nvPr/>
        </p:nvGrpSpPr>
        <p:grpSpPr>
          <a:xfrm>
            <a:off x="71907" y="1237956"/>
            <a:ext cx="3974555" cy="5401998"/>
            <a:chOff x="8043946" y="1237956"/>
            <a:chExt cx="3974555" cy="5401998"/>
          </a:xfrm>
        </p:grpSpPr>
        <p:pic>
          <p:nvPicPr>
            <p:cNvPr id="9" name="Picture 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946" y="1237956"/>
              <a:ext cx="3974555" cy="4518703"/>
            </a:xfrm>
            <a:prstGeom prst="rect">
              <a:avLst/>
            </a:prstGeom>
          </p:spPr>
        </p:pic>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96829" b="301"/>
            <a:stretch/>
          </p:blipFill>
          <p:spPr>
            <a:xfrm>
              <a:off x="8043946" y="5613012"/>
              <a:ext cx="3974555" cy="1026942"/>
            </a:xfrm>
            <a:prstGeom prst="rect">
              <a:avLst/>
            </a:prstGeom>
          </p:spPr>
        </p:pic>
      </p:grpSp>
      <p:pic>
        <p:nvPicPr>
          <p:cNvPr id="3" name="Picture 2"/>
          <p:cNvPicPr>
            <a:picLocks noChangeAspect="1"/>
          </p:cNvPicPr>
          <p:nvPr/>
        </p:nvPicPr>
        <p:blipFill>
          <a:blip r:embed="rId5"/>
          <a:stretch>
            <a:fillRect/>
          </a:stretch>
        </p:blipFill>
        <p:spPr>
          <a:xfrm>
            <a:off x="4388048" y="297036"/>
            <a:ext cx="7493648" cy="6103764"/>
          </a:xfrm>
          <a:prstGeom prst="rect">
            <a:avLst/>
          </a:prstGeom>
        </p:spPr>
      </p:pic>
    </p:spTree>
    <p:extLst>
      <p:ext uri="{BB962C8B-B14F-4D97-AF65-F5344CB8AC3E}">
        <p14:creationId xmlns:p14="http://schemas.microsoft.com/office/powerpoint/2010/main" val="1717229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561"/>
          </a:xfrm>
          <a:prstGeom prst="rect">
            <a:avLst/>
          </a:prstGeom>
        </p:spPr>
      </p:pic>
      <p:sp>
        <p:nvSpPr>
          <p:cNvPr id="3" name="Oval 2"/>
          <p:cNvSpPr/>
          <p:nvPr/>
        </p:nvSpPr>
        <p:spPr>
          <a:xfrm>
            <a:off x="1519304" y="2099456"/>
            <a:ext cx="1589649" cy="10832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580" y="1336431"/>
            <a:ext cx="3566719" cy="5326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299" y="1148068"/>
            <a:ext cx="8062722" cy="4533041"/>
          </a:xfrm>
          <a:prstGeom prst="rect">
            <a:avLst/>
          </a:prstGeom>
        </p:spPr>
      </p:pic>
    </p:spTree>
    <p:extLst>
      <p:ext uri="{BB962C8B-B14F-4D97-AF65-F5344CB8AC3E}">
        <p14:creationId xmlns:p14="http://schemas.microsoft.com/office/powerpoint/2010/main" val="1797379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742</Words>
  <Application>Microsoft Office PowerPoint</Application>
  <PresentationFormat>Widescreen</PresentationFormat>
  <Paragraphs>53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Patricia</dc:creator>
  <cp:lastModifiedBy>Laura Patricia</cp:lastModifiedBy>
  <cp:revision>26</cp:revision>
  <dcterms:created xsi:type="dcterms:W3CDTF">2019-11-04T05:58:25Z</dcterms:created>
  <dcterms:modified xsi:type="dcterms:W3CDTF">2020-02-22T15:29:04Z</dcterms:modified>
</cp:coreProperties>
</file>