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53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85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48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90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09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5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34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51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19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6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69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200D-154F-4C34-9323-94269C7FC504}" type="datetimeFigureOut">
              <a:rPr lang="es-MX" smtClean="0"/>
              <a:t>21/02/2020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8F3F-7588-4ABD-8BAE-978328542B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73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76911" y="1983545"/>
            <a:ext cx="1589649" cy="10832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89" y="1336431"/>
            <a:ext cx="3566719" cy="53267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073661" y="4487594"/>
            <a:ext cx="1645921" cy="142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oup 14"/>
          <p:cNvGrpSpPr/>
          <p:nvPr/>
        </p:nvGrpSpPr>
        <p:grpSpPr>
          <a:xfrm>
            <a:off x="8043946" y="1237956"/>
            <a:ext cx="3974555" cy="5401998"/>
            <a:chOff x="8043946" y="1237956"/>
            <a:chExt cx="3974555" cy="54019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946" y="1237956"/>
              <a:ext cx="3974555" cy="45187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829" b="301"/>
            <a:stretch/>
          </p:blipFill>
          <p:spPr>
            <a:xfrm>
              <a:off x="8043946" y="5613012"/>
              <a:ext cx="3974555" cy="102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76911" y="1983545"/>
            <a:ext cx="1589649" cy="10832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89" y="1336431"/>
            <a:ext cx="3566719" cy="532676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4993" y="1237957"/>
            <a:ext cx="3883504" cy="5425241"/>
            <a:chOff x="94993" y="1237957"/>
            <a:chExt cx="3883504" cy="54252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93" y="1237957"/>
              <a:ext cx="3883504" cy="467209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993" y="5809957"/>
              <a:ext cx="3872096" cy="853241"/>
            </a:xfrm>
            <a:prstGeom prst="rect">
              <a:avLst/>
            </a:prstGeom>
            <a:solidFill>
              <a:srgbClr val="5F5E52"/>
            </a:solidFill>
            <a:ln>
              <a:solidFill>
                <a:srgbClr val="5F5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073661" y="4487594"/>
            <a:ext cx="1645921" cy="142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oup 14"/>
          <p:cNvGrpSpPr/>
          <p:nvPr/>
        </p:nvGrpSpPr>
        <p:grpSpPr>
          <a:xfrm>
            <a:off x="8043946" y="1237956"/>
            <a:ext cx="3974555" cy="5401998"/>
            <a:chOff x="8043946" y="1237956"/>
            <a:chExt cx="3974555" cy="54019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946" y="1237956"/>
              <a:ext cx="3974555" cy="45187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829" b="301"/>
            <a:stretch/>
          </p:blipFill>
          <p:spPr>
            <a:xfrm>
              <a:off x="8043946" y="5613012"/>
              <a:ext cx="3974555" cy="102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2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073661" y="4487594"/>
            <a:ext cx="1645921" cy="142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oup 14"/>
          <p:cNvGrpSpPr/>
          <p:nvPr/>
        </p:nvGrpSpPr>
        <p:grpSpPr>
          <a:xfrm>
            <a:off x="8043946" y="1237956"/>
            <a:ext cx="3974555" cy="5401998"/>
            <a:chOff x="8043946" y="1237956"/>
            <a:chExt cx="3974555" cy="54019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946" y="1237956"/>
              <a:ext cx="3974555" cy="45187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829" b="301"/>
            <a:stretch/>
          </p:blipFill>
          <p:spPr>
            <a:xfrm>
              <a:off x="8043946" y="5613012"/>
              <a:ext cx="3974555" cy="102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76911" y="1983545"/>
            <a:ext cx="1589649" cy="10832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89" y="1336431"/>
            <a:ext cx="3566719" cy="53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66027" y="4487594"/>
            <a:ext cx="1645921" cy="142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oup 14"/>
          <p:cNvGrpSpPr/>
          <p:nvPr/>
        </p:nvGrpSpPr>
        <p:grpSpPr>
          <a:xfrm>
            <a:off x="71907" y="1237956"/>
            <a:ext cx="3974555" cy="5401998"/>
            <a:chOff x="8043946" y="1237956"/>
            <a:chExt cx="3974555" cy="54019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946" y="1237956"/>
              <a:ext cx="3974555" cy="45187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829" b="301"/>
            <a:stretch/>
          </p:blipFill>
          <p:spPr>
            <a:xfrm>
              <a:off x="8043946" y="5613012"/>
              <a:ext cx="3974555" cy="102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72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519304" y="2099456"/>
            <a:ext cx="1589649" cy="10832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0" y="1336431"/>
            <a:ext cx="3566719" cy="53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4993" y="1237957"/>
            <a:ext cx="3883504" cy="5425241"/>
            <a:chOff x="94993" y="1237957"/>
            <a:chExt cx="3883504" cy="54252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93" y="1237957"/>
              <a:ext cx="3883504" cy="467209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993" y="5809957"/>
              <a:ext cx="3872096" cy="853241"/>
            </a:xfrm>
            <a:prstGeom prst="rect">
              <a:avLst/>
            </a:prstGeom>
            <a:solidFill>
              <a:srgbClr val="5F5E52"/>
            </a:solidFill>
            <a:ln>
              <a:solidFill>
                <a:srgbClr val="5F5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2447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4993" y="1237957"/>
            <a:ext cx="3883504" cy="5425241"/>
            <a:chOff x="94993" y="1237957"/>
            <a:chExt cx="3883504" cy="54252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93" y="1237957"/>
              <a:ext cx="3883504" cy="467209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993" y="5809957"/>
              <a:ext cx="3872096" cy="853241"/>
            </a:xfrm>
            <a:prstGeom prst="rect">
              <a:avLst/>
            </a:prstGeom>
            <a:solidFill>
              <a:srgbClr val="5F5E52"/>
            </a:solidFill>
            <a:ln>
              <a:solidFill>
                <a:srgbClr val="5F5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073661" y="4487594"/>
            <a:ext cx="1645921" cy="142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oup 14"/>
          <p:cNvGrpSpPr/>
          <p:nvPr/>
        </p:nvGrpSpPr>
        <p:grpSpPr>
          <a:xfrm>
            <a:off x="8043946" y="1237956"/>
            <a:ext cx="3974555" cy="5401998"/>
            <a:chOff x="8043946" y="1237956"/>
            <a:chExt cx="3974555" cy="54019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946" y="1237956"/>
              <a:ext cx="3974555" cy="45187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829" b="301"/>
            <a:stretch/>
          </p:blipFill>
          <p:spPr>
            <a:xfrm>
              <a:off x="8043946" y="5613012"/>
              <a:ext cx="3974555" cy="102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56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76911" y="1983545"/>
            <a:ext cx="1589649" cy="10832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89" y="1336431"/>
            <a:ext cx="3566719" cy="532676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4993" y="1237957"/>
            <a:ext cx="3883504" cy="5425241"/>
            <a:chOff x="94993" y="1237957"/>
            <a:chExt cx="3883504" cy="54252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93" y="1237957"/>
              <a:ext cx="3883504" cy="467209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993" y="5809957"/>
              <a:ext cx="3872096" cy="853241"/>
            </a:xfrm>
            <a:prstGeom prst="rect">
              <a:avLst/>
            </a:prstGeom>
            <a:solidFill>
              <a:srgbClr val="5F5E52"/>
            </a:solidFill>
            <a:ln>
              <a:solidFill>
                <a:srgbClr val="5F5E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8425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Patricia</dc:creator>
  <cp:lastModifiedBy>Laura Patricia</cp:lastModifiedBy>
  <cp:revision>4</cp:revision>
  <dcterms:created xsi:type="dcterms:W3CDTF">2019-11-04T05:58:25Z</dcterms:created>
  <dcterms:modified xsi:type="dcterms:W3CDTF">2020-02-21T16:24:35Z</dcterms:modified>
</cp:coreProperties>
</file>