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64E1-9684-4B10-BBEC-A67B1FE4177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E04-3A07-4671-8729-7F6E41F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64E1-9684-4B10-BBEC-A67B1FE4177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E04-3A07-4671-8729-7F6E41F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1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64E1-9684-4B10-BBEC-A67B1FE4177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E04-3A07-4671-8729-7F6E41F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14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64E1-9684-4B10-BBEC-A67B1FE4177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E04-3A07-4671-8729-7F6E41F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7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64E1-9684-4B10-BBEC-A67B1FE4177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E04-3A07-4671-8729-7F6E41F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0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64E1-9684-4B10-BBEC-A67B1FE4177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E04-3A07-4671-8729-7F6E41F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9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64E1-9684-4B10-BBEC-A67B1FE4177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E04-3A07-4671-8729-7F6E41F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8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64E1-9684-4B10-BBEC-A67B1FE4177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E04-3A07-4671-8729-7F6E41F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6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64E1-9684-4B10-BBEC-A67B1FE4177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E04-3A07-4671-8729-7F6E41F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5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64E1-9684-4B10-BBEC-A67B1FE4177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E04-3A07-4671-8729-7F6E41F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1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64E1-9684-4B10-BBEC-A67B1FE4177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91E04-3A07-4671-8729-7F6E41F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2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464E1-9684-4B10-BBEC-A67B1FE4177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91E04-3A07-4671-8729-7F6E41F47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5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Fixed Point FFT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ith rounding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FFT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FFT?</a:t>
            </a:r>
          </a:p>
          <a:p>
            <a:r>
              <a:rPr lang="en-US" dirty="0" smtClean="0"/>
              <a:t>DFT formula: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problem with this?</a:t>
            </a:r>
          </a:p>
          <a:p>
            <a:r>
              <a:rPr lang="en-US" dirty="0" smtClean="0"/>
              <a:t>Can we do better?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C:\Users\Darker\Desktop\Projekat\JBG\dftFormu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05040"/>
            <a:ext cx="4805817" cy="209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57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FFT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can….</a:t>
            </a:r>
          </a:p>
          <a:p>
            <a:r>
              <a:rPr lang="en-US" dirty="0" smtClean="0"/>
              <a:t>Gauss(1805) or Cooley + </a:t>
            </a:r>
            <a:r>
              <a:rPr lang="en-US" dirty="0" err="1" smtClean="0"/>
              <a:t>Tukey</a:t>
            </a:r>
            <a:r>
              <a:rPr lang="en-US" dirty="0"/>
              <a:t> </a:t>
            </a:r>
            <a:r>
              <a:rPr lang="en-US" dirty="0" smtClean="0"/>
              <a:t>(1965)</a:t>
            </a:r>
          </a:p>
          <a:p>
            <a:endParaRPr lang="en-US" dirty="0" smtClean="0"/>
          </a:p>
        </p:txBody>
      </p:sp>
      <p:pic>
        <p:nvPicPr>
          <p:cNvPr id="5122" name="Picture 2" descr="C:\Users\Darker\Desktop\Projekat\JBG\pi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0400"/>
            <a:ext cx="605589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8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FFT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Butterfly</a:t>
            </a:r>
            <a:endParaRPr lang="en-US" dirty="0"/>
          </a:p>
        </p:txBody>
      </p:sp>
      <p:pic>
        <p:nvPicPr>
          <p:cNvPr id="6146" name="Picture 2" descr="C:\Users\Darker\Desktop\Projekat\JBG\DIT-FFT-butterfl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0"/>
            <a:ext cx="5029200" cy="408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3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Fixed-point representation</a:t>
            </a:r>
          </a:p>
          <a:p>
            <a:r>
              <a:rPr lang="en-US" dirty="0" smtClean="0"/>
              <a:t>Fixed-point Arithmetic</a:t>
            </a:r>
          </a:p>
          <a:p>
            <a:r>
              <a:rPr lang="en-US" dirty="0" smtClean="0"/>
              <a:t>Rounding methods</a:t>
            </a:r>
          </a:p>
          <a:p>
            <a:r>
              <a:rPr lang="en-US" dirty="0" smtClean="0"/>
              <a:t>Python and integers</a:t>
            </a:r>
          </a:p>
          <a:p>
            <a:r>
              <a:rPr lang="en-US" dirty="0" smtClean="0"/>
              <a:t>FFT Algorithm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31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Fixed-point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RESOLUTION?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SCALED VALUE?  </a:t>
            </a: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10011100b (156)d</a:t>
            </a:r>
          </a:p>
          <a:p>
            <a:r>
              <a:rPr lang="en-US" dirty="0" smtClean="0"/>
              <a:t>SCALE FACTOR?	</a:t>
            </a:r>
            <a:r>
              <a:rPr lang="en-US" dirty="0" smtClean="0">
                <a:solidFill>
                  <a:srgbClr val="0070C0"/>
                </a:solidFill>
              </a:rPr>
              <a:t>2^(-4) = 1/16</a:t>
            </a:r>
          </a:p>
          <a:p>
            <a:r>
              <a:rPr lang="en-US" dirty="0" smtClean="0"/>
              <a:t>MAPPING TO DIFFERENT SCALE FACTOR?</a:t>
            </a:r>
            <a:endParaRPr lang="en-US" dirty="0"/>
          </a:p>
          <a:p>
            <a:r>
              <a:rPr lang="en-US" dirty="0" smtClean="0"/>
              <a:t>NEGATIVE VALUE?	</a:t>
            </a:r>
            <a:r>
              <a:rPr lang="en-US" dirty="0" smtClean="0">
                <a:solidFill>
                  <a:srgbClr val="FF0000"/>
                </a:solidFill>
              </a:rPr>
              <a:t>Second complement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Darker\Desktop\Projekat\JBG\fixedRep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76399"/>
            <a:ext cx="5486400" cy="164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84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Fixed-point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ADDING and SUBTRACTING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V = scaled value, S = scaled factor</a:t>
            </a:r>
          </a:p>
          <a:p>
            <a:pPr marL="0" indent="0">
              <a:buNone/>
            </a:pPr>
            <a:r>
              <a:rPr lang="en-US" dirty="0" smtClean="0"/>
              <a:t>Only numbers with same resolution!</a:t>
            </a:r>
          </a:p>
          <a:p>
            <a:pPr marL="0" indent="0">
              <a:buNone/>
            </a:pPr>
            <a:r>
              <a:rPr lang="en-US" dirty="0" smtClean="0"/>
              <a:t>Mapping?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V₃ = V₁ + V</a:t>
            </a:r>
            <a:r>
              <a:rPr lang="en-US" dirty="0" smtClean="0"/>
              <a:t>₂      S</a:t>
            </a:r>
            <a:r>
              <a:rPr lang="en-US" dirty="0" smtClean="0"/>
              <a:t>₁ = S₂ = S₃  -&gt; ADDING</a:t>
            </a:r>
          </a:p>
          <a:p>
            <a:pPr marL="0" indent="0">
              <a:buNone/>
            </a:pPr>
            <a:r>
              <a:rPr lang="en-US" dirty="0" smtClean="0"/>
              <a:t>V₃ = V₁ - V₂      S₁ = S₂ = S₃  -&gt; SUBTRACTING</a:t>
            </a:r>
          </a:p>
          <a:p>
            <a:pPr marL="0" indent="0">
              <a:buNone/>
            </a:pPr>
            <a:r>
              <a:rPr lang="en-US" dirty="0" smtClean="0"/>
              <a:t>OVERFLOW?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47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Fixed-point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MULTIPLICATION:</a:t>
            </a:r>
          </a:p>
          <a:p>
            <a:pPr marL="0" indent="0">
              <a:buNone/>
            </a:pPr>
            <a:r>
              <a:rPr lang="en-US" dirty="0" smtClean="0"/>
              <a:t>V₃ = V₁ * V₂, S</a:t>
            </a:r>
            <a:r>
              <a:rPr lang="en-US" dirty="0" smtClean="0"/>
              <a:t> ₃</a:t>
            </a:r>
            <a:r>
              <a:rPr lang="en-US" dirty="0" smtClean="0"/>
              <a:t> = S</a:t>
            </a:r>
            <a:r>
              <a:rPr lang="en-US" dirty="0" smtClean="0"/>
              <a:t>₁</a:t>
            </a:r>
            <a:r>
              <a:rPr lang="en-US" dirty="0" smtClean="0"/>
              <a:t> * S</a:t>
            </a:r>
            <a:r>
              <a:rPr lang="en-US" dirty="0" smtClean="0"/>
              <a:t>₂</a:t>
            </a:r>
          </a:p>
          <a:p>
            <a:pPr marL="0" indent="0">
              <a:buNone/>
            </a:pPr>
            <a:r>
              <a:rPr lang="en-US" dirty="0" smtClean="0"/>
              <a:t>Because: a*s1*b*s2 = (a*b)*(s1*s2)</a:t>
            </a:r>
          </a:p>
          <a:p>
            <a:pPr marL="0" indent="0">
              <a:buNone/>
            </a:pPr>
            <a:r>
              <a:rPr lang="en-US" dirty="0" smtClean="0"/>
              <a:t>Rounding?</a:t>
            </a:r>
          </a:p>
          <a:p>
            <a:pPr marL="0" indent="0">
              <a:buNone/>
            </a:pPr>
            <a:r>
              <a:rPr lang="en-US" dirty="0" smtClean="0"/>
              <a:t>Overflow? YES! Be careful!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Fixed-point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DIVISION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V₃ = V₁ / V₂, S ₃ = S₁ / S₂</a:t>
            </a:r>
          </a:p>
          <a:p>
            <a:pPr marL="0" indent="0">
              <a:buNone/>
            </a:pPr>
            <a:r>
              <a:rPr lang="en-US" dirty="0" smtClean="0"/>
              <a:t>Because: (a*s1)/(b*s2) = (a/b)*(s1/s2)</a:t>
            </a:r>
          </a:p>
          <a:p>
            <a:pPr marL="0" indent="0">
              <a:buNone/>
            </a:pPr>
            <a:r>
              <a:rPr lang="en-US" dirty="0" smtClean="0"/>
              <a:t>Rounding?</a:t>
            </a:r>
          </a:p>
          <a:p>
            <a:pPr marL="0" indent="0">
              <a:buNone/>
            </a:pPr>
            <a:r>
              <a:rPr lang="en-US" dirty="0" smtClean="0"/>
              <a:t>Overflow?</a:t>
            </a:r>
          </a:p>
          <a:p>
            <a:pPr marL="0" indent="0">
              <a:buNone/>
            </a:pPr>
            <a:r>
              <a:rPr lang="en-US" dirty="0" smtClean="0"/>
              <a:t>Saturation? Built-in limits</a:t>
            </a:r>
          </a:p>
        </p:txBody>
      </p:sp>
    </p:spTree>
    <p:extLst>
      <p:ext uri="{BB962C8B-B14F-4D97-AF65-F5344CB8AC3E}">
        <p14:creationId xmlns:p14="http://schemas.microsoft.com/office/powerpoint/2010/main" val="36788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Rounding methods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Two approaches (functional):</a:t>
            </a:r>
          </a:p>
          <a:p>
            <a:pPr marL="0" indent="0">
              <a:buNone/>
            </a:pPr>
            <a:r>
              <a:rPr lang="en-US" dirty="0"/>
              <a:t>	Directed </a:t>
            </a:r>
            <a:r>
              <a:rPr lang="en-US" dirty="0" smtClean="0"/>
              <a:t>rounding</a:t>
            </a:r>
          </a:p>
          <a:p>
            <a:pPr marL="0" indent="0">
              <a:buNone/>
            </a:pPr>
            <a:r>
              <a:rPr lang="en-US" dirty="0"/>
              <a:t>	Round to </a:t>
            </a:r>
            <a:r>
              <a:rPr lang="en-US" dirty="0" smtClean="0"/>
              <a:t>nearest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Other? Randomized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6" y="1219200"/>
            <a:ext cx="7848600" cy="1783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Rounding methods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IEEE-754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3066"/>
            <a:ext cx="6190837" cy="3275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02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Python2 versus Python3 </a:t>
            </a:r>
          </a:p>
          <a:p>
            <a:r>
              <a:rPr lang="en-US" dirty="0" smtClean="0"/>
              <a:t>Long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32bits or unlimited</a:t>
            </a:r>
            <a:endParaRPr lang="en-US" dirty="0"/>
          </a:p>
          <a:p>
            <a:r>
              <a:rPr lang="en-US" dirty="0" err="1" smtClean="0"/>
              <a:t>PyLongObject</a:t>
            </a:r>
            <a:endParaRPr lang="en-US" dirty="0" smtClean="0"/>
          </a:p>
          <a:p>
            <a:r>
              <a:rPr lang="en-US" dirty="0" smtClean="0"/>
              <a:t>Sign and magnitude</a:t>
            </a:r>
          </a:p>
          <a:p>
            <a:r>
              <a:rPr lang="en-US" dirty="0" smtClean="0"/>
              <a:t>Two’s complement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234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Fixed Point FFT</vt:lpstr>
      <vt:lpstr>CONTENTS:</vt:lpstr>
      <vt:lpstr>Fixed-point representation</vt:lpstr>
      <vt:lpstr>Fixed-point Arithmetic</vt:lpstr>
      <vt:lpstr>Fixed-point Arithmetic</vt:lpstr>
      <vt:lpstr>Fixed-point Arithmetic</vt:lpstr>
      <vt:lpstr>Rounding methods </vt:lpstr>
      <vt:lpstr>Rounding methods </vt:lpstr>
      <vt:lpstr>Python and integers</vt:lpstr>
      <vt:lpstr>FFT Algorithm</vt:lpstr>
      <vt:lpstr>FFT Algorithm</vt:lpstr>
      <vt:lpstr>FFT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 Point FFT</dc:title>
  <dc:creator>Darker</dc:creator>
  <cp:lastModifiedBy>Darker</cp:lastModifiedBy>
  <cp:revision>16</cp:revision>
  <dcterms:created xsi:type="dcterms:W3CDTF">2020-08-19T10:50:39Z</dcterms:created>
  <dcterms:modified xsi:type="dcterms:W3CDTF">2020-08-19T21:05:22Z</dcterms:modified>
</cp:coreProperties>
</file>