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7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78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CB90-00F5-45BD-A986-B9E1040472E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363B4-B75C-4809-AEE8-4FAFBF0DF4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Times New Roman" pitchFamily="18" charset="0"/>
                <a:cs typeface="Times New Roman" pitchFamily="18" charset="0"/>
              </a:rPr>
              <a:t>Дајкстрин алгоритам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b="1" dirty="0" smtClean="0">
                <a:latin typeface="Times New Roman" pitchFamily="18" charset="0"/>
                <a:cs typeface="Times New Roman" pitchFamily="18" charset="0"/>
              </a:rPr>
              <a:t>Дајкстрин алгоритам </a:t>
            </a:r>
            <a:r>
              <a:rPr lang="sr-Cyrl-RS" sz="2400" dirty="0" smtClean="0">
                <a:latin typeface="Times New Roman" pitchFamily="18" charset="0"/>
                <a:cs typeface="Times New Roman" pitchFamily="18" charset="0"/>
              </a:rPr>
              <a:t>је један од алгоритама за налажење најкраћег пута у графу.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144395" y="2667001"/>
          <a:ext cx="7308832" cy="3124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8534560" imgH="3648173" progId="Visio.Drawing.15">
                  <p:embed/>
                </p:oleObj>
              </mc:Choice>
              <mc:Fallback>
                <p:oleObj name="Visio" r:id="rId3" imgW="8534560" imgH="3648173" progId="Visio.Drawing.15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395" y="2667001"/>
                        <a:ext cx="7308832" cy="3124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Times New Roman" pitchFamily="18" charset="0"/>
                <a:cs typeface="Times New Roman" pitchFamily="18" charset="0"/>
              </a:rPr>
              <a:t>Принцип оптималности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r>
              <a:rPr lang="sr-Cyrl-RS" dirty="0" smtClean="0">
                <a:latin typeface="Times New Roman" pitchFamily="18" charset="0"/>
                <a:cs typeface="Times New Roman" pitchFamily="18" charset="0"/>
              </a:rPr>
              <a:t>Ако се чвор А налази на оптималној путањи између чворова Б и К, тада се оптимална путања између А и К такође налази на тој истој путањи.</a:t>
            </a:r>
          </a:p>
          <a:p>
            <a:r>
              <a:rPr lang="sr-Cyrl-RS" dirty="0" smtClean="0">
                <a:latin typeface="Times New Roman" pitchFamily="18" charset="0"/>
                <a:cs typeface="Times New Roman" pitchFamily="18" charset="0"/>
              </a:rPr>
              <a:t>Овај принцип омогућава формирање стабла уз помоћ Дајкстриног алгоритма.</a:t>
            </a:r>
            <a:endParaRPr lang="sr-Cyrl-R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514600" y="4495800"/>
          <a:ext cx="4191000" cy="219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3" imgW="5953073" imgH="3771853" progId="Visio.Drawing.15">
                  <p:embed/>
                </p:oleObj>
              </mc:Choice>
              <mc:Fallback>
                <p:oleObj name="Visio" r:id="rId3" imgW="5953073" imgH="3771853" progId="Visio.Drawing.15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95800"/>
                        <a:ext cx="4191000" cy="219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>
                <a:latin typeface="Times New Roman" pitchFamily="18" charset="0"/>
                <a:cs typeface="Times New Roman" pitchFamily="18" charset="0"/>
              </a:rPr>
              <a:t>Алгоритам генерисања лавиринта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sr-Cyrl-RS" sz="2400" dirty="0" smtClean="0">
                <a:latin typeface="Times New Roman" pitchFamily="18" charset="0"/>
                <a:cs typeface="Times New Roman" pitchFamily="18" charset="0"/>
              </a:rPr>
              <a:t>Случајна варијанта алгоритма претраге у дубину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r-Cyrl-RS" sz="2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r-Cyrl-RS" sz="2400" dirty="0" smtClean="0">
                <a:latin typeface="Times New Roman" pitchFamily="18" charset="0"/>
                <a:cs typeface="Times New Roman" pitchFamily="18" charset="0"/>
              </a:rPr>
              <a:t>енг.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Randomized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depth-first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sr-Cyrl-RS" sz="2400" i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recursive backtracker)</a:t>
            </a:r>
            <a:r>
              <a:rPr lang="sr-Cyrl-R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је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један од најједноставнијих начина да се лавиринт генерише путем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рачунара.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r-Cyrl-RS" sz="2400" dirty="0" smtClean="0">
                <a:latin typeface="Times New Roman" pitchFamily="18" charset="0"/>
                <a:cs typeface="Times New Roman" pitchFamily="18" charset="0"/>
              </a:rPr>
              <a:t>Претрага у дубину је алгоритам за претрагу структура података (стабла и графова). Почетак алгоритма је у корену стабла (код графа се неки чвор одреди за корен), а затим претражује дуж свих грана колико год је то могуће пре повратка у корен.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User\Desktop\t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417219"/>
            <a:ext cx="3581400" cy="20597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dirty="0" smtClean="0">
                <a:latin typeface="Times New Roman" pitchFamily="18" charset="0"/>
                <a:cs typeface="Times New Roman" pitchFamily="18" charset="0"/>
              </a:rPr>
              <a:t>А звезда (*)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f(n) = g(n) + h(n)</a:t>
            </a:r>
          </a:p>
          <a:p>
            <a:r>
              <a:rPr lang="sr-Cyrl-BA" sz="2800" dirty="0" smtClean="0">
                <a:latin typeface="Times New Roman" pitchFamily="18" charset="0"/>
                <a:cs typeface="Times New Roman" pitchFamily="18" charset="0"/>
              </a:rPr>
              <a:t>Специјални случај дајкстриног алг.</a:t>
            </a:r>
          </a:p>
          <a:p>
            <a:r>
              <a:rPr lang="sr-Cyrl-BA" sz="2800" dirty="0" smtClean="0">
                <a:latin typeface="Times New Roman" pitchFamily="18" charset="0"/>
                <a:cs typeface="Times New Roman" pitchFamily="18" charset="0"/>
              </a:rPr>
              <a:t>Да ли А звезда може да гарантује оптималну путању?</a:t>
            </a:r>
          </a:p>
          <a:p>
            <a:r>
              <a:rPr lang="sr-Cyrl-BA" sz="2800" dirty="0" smtClean="0">
                <a:latin typeface="Times New Roman" pitchFamily="18" charset="0"/>
                <a:cs typeface="Times New Roman" pitchFamily="18" charset="0"/>
              </a:rPr>
              <a:t>Предности?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sr-Cyrl-BA" sz="28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657600"/>
            <a:ext cx="5105400" cy="265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93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BA" dirty="0" smtClean="0">
                <a:latin typeface="Times New Roman" pitchFamily="18" charset="0"/>
                <a:cs typeface="Times New Roman" pitchFamily="18" charset="0"/>
              </a:rPr>
              <a:t>Рандомизован Прајмов алгоритам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BA" dirty="0" smtClean="0">
                <a:latin typeface="Times New Roman" pitchFamily="18" charset="0"/>
                <a:cs typeface="Times New Roman" pitchFamily="18" charset="0"/>
              </a:rPr>
              <a:t>Минимално стабло?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62200"/>
            <a:ext cx="319087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7000"/>
            <a:ext cx="27813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81250" y="3738562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3738562"/>
            <a:ext cx="609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81250" y="2895600"/>
            <a:ext cx="609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6600" y="3738562"/>
            <a:ext cx="609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81250" y="4619625"/>
            <a:ext cx="609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2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1994</TotalTime>
  <Words>167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Visio</vt:lpstr>
      <vt:lpstr>Дајкстрин алгоритам</vt:lpstr>
      <vt:lpstr>Принцип оптималности </vt:lpstr>
      <vt:lpstr>Алгоритам генерисања лавиринта</vt:lpstr>
      <vt:lpstr>А звезда (*)</vt:lpstr>
      <vt:lpstr>Рандомизован Прајмов алгоритам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Darker</cp:lastModifiedBy>
  <cp:revision>10</cp:revision>
  <dcterms:created xsi:type="dcterms:W3CDTF">2020-08-25T11:31:55Z</dcterms:created>
  <dcterms:modified xsi:type="dcterms:W3CDTF">2020-08-26T21:42:34Z</dcterms:modified>
</cp:coreProperties>
</file>