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71" r:id="rId9"/>
    <p:sldId id="270" r:id="rId10"/>
    <p:sldId id="272" r:id="rId11"/>
    <p:sldId id="263" r:id="rId12"/>
    <p:sldId id="264" r:id="rId13"/>
    <p:sldId id="273" r:id="rId14"/>
    <p:sldId id="274" r:id="rId15"/>
    <p:sldId id="277" r:id="rId16"/>
    <p:sldId id="278" r:id="rId17"/>
    <p:sldId id="279" r:id="rId18"/>
    <p:sldId id="265" r:id="rId19"/>
    <p:sldId id="266" r:id="rId20"/>
    <p:sldId id="267" r:id="rId21"/>
    <p:sldId id="268" r:id="rId22"/>
    <p:sldId id="275" r:id="rId23"/>
    <p:sldId id="276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6B73-EBF7-46D7-931B-62A4C56D4C94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Repairs a "broken" heap by pushing the root  of  the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down until  it is in its correct location.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Down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6579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Implementing Heaps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700" y="896144"/>
            <a:ext cx="78486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implicit tree link : children of node </a:t>
            </a:r>
            <a:r>
              <a:rPr lang="en-US" sz="2000" dirty="0" err="1" smtClean="0"/>
              <a:t>i</a:t>
            </a:r>
            <a:r>
              <a:rPr lang="en-US" sz="2000" dirty="0" smtClean="0"/>
              <a:t> are 2i and 2i+1</a:t>
            </a:r>
          </a:p>
          <a:p>
            <a:r>
              <a:rPr lang="en-US" sz="2000" dirty="0" smtClean="0"/>
              <a:t>Why is this important?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2000" dirty="0" smtClean="0"/>
              <a:t>In a binary representation a multiplication and division by 2 is a left/right shifts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Adding 1 can be done by adding the lowest bit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Implementing Heaps (cont…)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Up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Algorithm </a:t>
            </a:r>
            <a:r>
              <a:rPr lang="en-US" sz="2000" dirty="0" err="1" smtClean="0"/>
              <a:t>ReheapUp</a:t>
            </a:r>
            <a:r>
              <a:rPr lang="en-US" sz="2000" dirty="0" smtClean="0"/>
              <a:t> (position )</a:t>
            </a:r>
          </a:p>
          <a:p>
            <a:pPr>
              <a:buNone/>
            </a:pPr>
            <a:r>
              <a:rPr lang="en-US" sz="2000" dirty="0" smtClean="0"/>
              <a:t>         If ( position &lt; &gt; </a:t>
            </a:r>
            <a:r>
              <a:rPr lang="en-US" sz="2000" dirty="0" smtClean="0"/>
              <a:t>1)        </a:t>
            </a:r>
            <a:r>
              <a:rPr lang="en-US" sz="2000" dirty="0" smtClean="0">
                <a:solidFill>
                  <a:srgbClr val="FF0000"/>
                </a:solidFill>
              </a:rPr>
              <a:t>//  the parent of position exists.</a:t>
            </a:r>
          </a:p>
          <a:p>
            <a:pPr>
              <a:buNone/>
            </a:pPr>
            <a:r>
              <a:rPr lang="en-US" sz="2000" dirty="0" smtClean="0"/>
              <a:t>            parent = (position ) / 2;</a:t>
            </a:r>
          </a:p>
          <a:p>
            <a:pPr>
              <a:buNone/>
            </a:pPr>
            <a:r>
              <a:rPr lang="en-US" sz="2000" dirty="0" smtClean="0"/>
              <a:t>            if (data[ position] &gt; data[parent])</a:t>
            </a:r>
          </a:p>
          <a:p>
            <a:pPr>
              <a:buNone/>
            </a:pPr>
            <a:r>
              <a:rPr lang="en-US" sz="2000" dirty="0" smtClean="0"/>
              <a:t>                swap( position , parent ) </a:t>
            </a:r>
            <a:r>
              <a:rPr lang="en-US" sz="2000" dirty="0" smtClean="0">
                <a:solidFill>
                  <a:srgbClr val="FF0000"/>
                </a:solidFill>
              </a:rPr>
              <a:t>// swap data at position with data at parent.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ReheapUp</a:t>
            </a:r>
            <a:r>
              <a:rPr lang="en-US" sz="2000" dirty="0" smtClean="0"/>
              <a:t> (parent)</a:t>
            </a:r>
          </a:p>
          <a:p>
            <a:pPr>
              <a:buNone/>
            </a:pPr>
            <a:r>
              <a:rPr lang="en-US" sz="2000" dirty="0" smtClean="0"/>
              <a:t>                return;</a:t>
            </a:r>
          </a:p>
          <a:p>
            <a:pPr>
              <a:buNone/>
            </a:pPr>
            <a:r>
              <a:rPr lang="en-US" sz="2000" dirty="0" smtClean="0"/>
              <a:t>       End  </a:t>
            </a:r>
            <a:r>
              <a:rPr lang="en-US" sz="2000" dirty="0" err="1" smtClean="0"/>
              <a:t>ReheapUp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Down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  Algorithm </a:t>
            </a:r>
            <a:r>
              <a:rPr lang="en-US" sz="1600" dirty="0" err="1" smtClean="0"/>
              <a:t>Reheapdown</a:t>
            </a:r>
            <a:r>
              <a:rPr lang="en-US" sz="1600" dirty="0" smtClean="0"/>
              <a:t> (position , </a:t>
            </a:r>
            <a:r>
              <a:rPr lang="en-US" sz="1600" dirty="0" err="1" smtClean="0"/>
              <a:t>lastposition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leftChild</a:t>
            </a:r>
            <a:r>
              <a:rPr lang="en-US" sz="1600" dirty="0" smtClean="0"/>
              <a:t> =  position*2 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rightChild</a:t>
            </a:r>
            <a:r>
              <a:rPr lang="en-US" sz="1600" dirty="0" smtClean="0"/>
              <a:t> =  position*2 + 1</a:t>
            </a:r>
          </a:p>
          <a:p>
            <a:pPr>
              <a:buNone/>
            </a:pPr>
            <a:r>
              <a:rPr lang="en-US" sz="1600" dirty="0" smtClean="0"/>
              <a:t>         if </a:t>
            </a:r>
            <a:r>
              <a:rPr lang="en-US" sz="1600" dirty="0" smtClean="0"/>
              <a:t>( </a:t>
            </a:r>
            <a:r>
              <a:rPr lang="en-US" sz="1600" dirty="0" err="1" smtClean="0"/>
              <a:t>rightChild</a:t>
            </a:r>
            <a:r>
              <a:rPr lang="en-US" sz="1600" dirty="0" smtClean="0"/>
              <a:t> &lt;=  </a:t>
            </a:r>
            <a:r>
              <a:rPr lang="en-US" sz="1600" dirty="0" err="1" smtClean="0"/>
              <a:t>lastPosition</a:t>
            </a:r>
            <a:r>
              <a:rPr lang="en-US" sz="1600" dirty="0" smtClean="0"/>
              <a:t> ) AND ( data[ </a:t>
            </a:r>
            <a:r>
              <a:rPr lang="en-US" sz="1600" dirty="0" err="1" smtClean="0"/>
              <a:t>rightChild</a:t>
            </a:r>
            <a:r>
              <a:rPr lang="en-US" sz="1600" dirty="0" smtClean="0"/>
              <a:t> ] &gt; data[ </a:t>
            </a:r>
            <a:r>
              <a:rPr lang="en-US" sz="1600" dirty="0" err="1" smtClean="0"/>
              <a:t>leftChild</a:t>
            </a:r>
            <a:r>
              <a:rPr lang="en-US" sz="1600" dirty="0" smtClean="0"/>
              <a:t>])</a:t>
            </a:r>
          </a:p>
          <a:p>
            <a:pPr>
              <a:buNone/>
            </a:pPr>
            <a:r>
              <a:rPr lang="en-US" sz="1600" dirty="0" smtClean="0"/>
              <a:t>                child =  </a:t>
            </a:r>
            <a:r>
              <a:rPr lang="en-US" sz="1600" dirty="0" err="1" smtClean="0"/>
              <a:t>rightChild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else</a:t>
            </a:r>
          </a:p>
          <a:p>
            <a:pPr>
              <a:buNone/>
            </a:pPr>
            <a:r>
              <a:rPr lang="en-US" sz="1600" dirty="0" smtClean="0"/>
              <a:t>                child = </a:t>
            </a:r>
            <a:r>
              <a:rPr lang="en-US" sz="1600" dirty="0" err="1" smtClean="0"/>
              <a:t>leftChild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 if ( data[child] &gt; data[position])</a:t>
            </a:r>
          </a:p>
          <a:p>
            <a:pPr>
              <a:buNone/>
            </a:pPr>
            <a:r>
              <a:rPr lang="en-US" sz="1600" dirty="0" smtClean="0"/>
              <a:t>                 swap(child, position) 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ReheapDown</a:t>
            </a:r>
            <a:r>
              <a:rPr lang="en-US" sz="1600" dirty="0" smtClean="0"/>
              <a:t> (child,  </a:t>
            </a:r>
            <a:r>
              <a:rPr lang="en-US" sz="1600" dirty="0" err="1" smtClean="0"/>
              <a:t>lastPosition</a:t>
            </a:r>
            <a:r>
              <a:rPr lang="en-US" sz="1600" dirty="0" smtClean="0"/>
              <a:t> )</a:t>
            </a:r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 smtClean="0"/>
              <a:t>end if;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end if;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End  </a:t>
            </a:r>
            <a:r>
              <a:rPr lang="en-US" sz="1600" dirty="0" err="1" smtClean="0"/>
              <a:t>ReheapDown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heap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, Given a filled array , to build he heap we need to rearrange the data so that each node in the heap is greater than or less than its children.</a:t>
            </a:r>
          </a:p>
          <a:p>
            <a:r>
              <a:rPr lang="en-US" sz="2000" dirty="0" smtClean="0"/>
              <a:t>We consider two parts of array, one is heap and other  part contains element to be inserted into the array</a:t>
            </a:r>
          </a:p>
          <a:p>
            <a:r>
              <a:rPr lang="en-US" sz="2000" dirty="0" smtClean="0"/>
              <a:t>At the beginning, first node of array is in heap and rest of the array are data to be inserted.</a:t>
            </a:r>
          </a:p>
          <a:p>
            <a:r>
              <a:rPr lang="en-US" sz="2000" dirty="0" smtClean="0"/>
              <a:t>Then take the next element and check if it satisfies the heap property </a:t>
            </a:r>
            <a:r>
              <a:rPr lang="en-US" sz="2000" dirty="0" err="1" smtClean="0"/>
              <a:t>i.e</a:t>
            </a:r>
            <a:r>
              <a:rPr lang="en-US" sz="2000" dirty="0" smtClean="0"/>
              <a:t> parent root has value greater or smaller than the children.  If heap property violate then call </a:t>
            </a:r>
            <a:r>
              <a:rPr lang="en-US" sz="2000" b="1" dirty="0" err="1" smtClean="0"/>
              <a:t>reheap</a:t>
            </a:r>
            <a:r>
              <a:rPr lang="en-US" sz="2000" b="1" dirty="0" smtClean="0"/>
              <a:t>  up </a:t>
            </a:r>
            <a:r>
              <a:rPr lang="en-US" sz="2000" dirty="0" smtClean="0"/>
              <a:t>operation to solve the problem.</a:t>
            </a:r>
          </a:p>
          <a:p>
            <a:r>
              <a:rPr lang="en-US" sz="2000" dirty="0" smtClean="0"/>
              <a:t>This process sometimes referred to as </a:t>
            </a:r>
            <a:r>
              <a:rPr lang="en-US" sz="2000" b="1" dirty="0" err="1" smtClean="0"/>
              <a:t>heapify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max heap example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48768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6629400" y="10668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rot="5400000">
            <a:off x="6629400" y="1447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8400" y="17526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</p:cNvCxnSpPr>
          <p:nvPr/>
        </p:nvCxnSpPr>
        <p:spPr>
          <a:xfrm rot="16200000" flipH="1">
            <a:off x="6934200" y="1447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10400" y="17526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6172200" y="21336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15000" y="23622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7" idx="4"/>
          </p:cNvCxnSpPr>
          <p:nvPr/>
        </p:nvCxnSpPr>
        <p:spPr>
          <a:xfrm rot="16200000" flipH="1">
            <a:off x="6553200" y="21336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23622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1" idx="4"/>
            <a:endCxn id="25" idx="1"/>
          </p:cNvCxnSpPr>
          <p:nvPr/>
        </p:nvCxnSpPr>
        <p:spPr>
          <a:xfrm rot="5400000">
            <a:off x="7065239" y="2244235"/>
            <a:ext cx="360596" cy="1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86600" y="24384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" idx="5"/>
          </p:cNvCxnSpPr>
          <p:nvPr/>
        </p:nvCxnSpPr>
        <p:spPr>
          <a:xfrm rot="16200000" flipH="1">
            <a:off x="7547465" y="2061065"/>
            <a:ext cx="360596" cy="39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72400" y="23622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Algorithm </a:t>
            </a:r>
            <a:r>
              <a:rPr lang="en-US" sz="2000" dirty="0" err="1" smtClean="0"/>
              <a:t>BuildHeap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listOfData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count = 0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loop(count </a:t>
            </a:r>
            <a:r>
              <a:rPr lang="en-US" sz="2000" dirty="0" smtClean="0"/>
              <a:t>&lt; </a:t>
            </a:r>
            <a:r>
              <a:rPr lang="en-US" sz="2000" dirty="0" err="1" smtClean="0"/>
              <a:t>listOfData.Size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 data[count</a:t>
            </a:r>
            <a:r>
              <a:rPr lang="en-US" sz="2000" dirty="0" smtClean="0"/>
              <a:t>] =  </a:t>
            </a:r>
            <a:r>
              <a:rPr lang="en-US" sz="2000" dirty="0" err="1" smtClean="0"/>
              <a:t>listOfData</a:t>
            </a:r>
            <a:r>
              <a:rPr lang="en-US" sz="2000" dirty="0" smtClean="0"/>
              <a:t>[count]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ReheapUp</a:t>
            </a:r>
            <a:r>
              <a:rPr lang="en-US" sz="2000" dirty="0" smtClean="0"/>
              <a:t>( count );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 count </a:t>
            </a:r>
            <a:r>
              <a:rPr lang="en-US" sz="2000" dirty="0" smtClean="0"/>
              <a:t>= count + 1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   end </a:t>
            </a:r>
            <a:r>
              <a:rPr lang="en-US" sz="2000" dirty="0" smtClean="0"/>
              <a:t>loop;</a:t>
            </a:r>
          </a:p>
          <a:p>
            <a:pPr>
              <a:buNone/>
            </a:pPr>
            <a:r>
              <a:rPr lang="en-US" sz="2000" dirty="0" smtClean="0"/>
              <a:t>End </a:t>
            </a:r>
            <a:r>
              <a:rPr lang="en-US" sz="2000" dirty="0" err="1" smtClean="0"/>
              <a:t>BuildHeap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heap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3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Heap is a special case of balanced binary tree data structure where root-node key is compared with its children and arranged accordingly</a:t>
            </a:r>
          </a:p>
          <a:p>
            <a:r>
              <a:rPr lang="en-US" sz="2000" dirty="0" smtClean="0"/>
              <a:t>If α has child node β then −</a:t>
            </a:r>
          </a:p>
          <a:p>
            <a:pPr algn="ctr">
              <a:buNone/>
            </a:pPr>
            <a:r>
              <a:rPr lang="en-US" sz="2000" b="1" dirty="0" smtClean="0"/>
              <a:t>              key(α) ≥ key(β) or   key(α) &lt;=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  key(β) </a:t>
            </a:r>
            <a:endParaRPr lang="en-US" sz="2000" dirty="0" smtClean="0"/>
          </a:p>
          <a:p>
            <a:pPr algn="just"/>
            <a:r>
              <a:rPr lang="en-US" sz="2000" dirty="0" smtClean="0"/>
              <a:t>Heap is a binary tree that sores priorities pair at node</a:t>
            </a:r>
          </a:p>
          <a:p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44481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0"/>
            <a:ext cx="38862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1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05780"/>
            <a:ext cx="8077200" cy="46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70104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Recursive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InsertHeap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DataIn</a:t>
                      </a:r>
                      <a:r>
                        <a:rPr lang="en-US" sz="2000" dirty="0" smtClean="0"/>
                        <a:t>) </a:t>
                      </a:r>
                    </a:p>
                    <a:p>
                      <a:pPr>
                        <a:buNone/>
                      </a:pPr>
                      <a:r>
                        <a:rPr lang="en-US" sz="2000" dirty="0" smtClean="0"/>
                        <a:t>         if(heap is full)</a:t>
                      </a:r>
                    </a:p>
                    <a:p>
                      <a:pPr lvl="1">
                        <a:buNone/>
                      </a:pPr>
                      <a:r>
                        <a:rPr lang="en-US" sz="1600" dirty="0" smtClean="0"/>
                        <a:t>   </a:t>
                      </a:r>
                      <a:r>
                        <a:rPr lang="en-US" sz="2000" dirty="0" smtClean="0"/>
                        <a:t>return overflow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else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data[count] = </a:t>
                      </a:r>
                      <a:r>
                        <a:rPr lang="en-US" sz="2000" dirty="0" err="1" smtClean="0"/>
                        <a:t>DataIn</a:t>
                      </a:r>
                      <a:r>
                        <a:rPr lang="en-US" sz="2000" dirty="0" smtClean="0"/>
                        <a:t> ;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  </a:t>
                      </a:r>
                      <a:r>
                        <a:rPr lang="en-US" sz="2000" dirty="0" err="1" smtClean="0"/>
                        <a:t>ReheapUp</a:t>
                      </a:r>
                      <a:r>
                        <a:rPr lang="en-US" sz="2000" dirty="0" smtClean="0"/>
                        <a:t>( count)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  count = count+ 1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  end if;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End </a:t>
                      </a:r>
                      <a:r>
                        <a:rPr lang="en-US" sz="2000" dirty="0" err="1" smtClean="0"/>
                        <a:t>InsertHeap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min Heap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Delete the top element</a:t>
            </a:r>
          </a:p>
          <a:p>
            <a:r>
              <a:rPr lang="en-US" sz="2000" dirty="0" smtClean="0"/>
              <a:t>The element in the last position is put to the position of the root, and </a:t>
            </a:r>
            <a:r>
              <a:rPr lang="en-US" sz="2000" dirty="0" err="1" smtClean="0"/>
              <a:t>Reheap</a:t>
            </a:r>
            <a:r>
              <a:rPr lang="en-US" sz="2000" dirty="0" smtClean="0"/>
              <a:t> Down is called for that position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362200"/>
            <a:ext cx="78200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Delete min Heap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2491581"/>
            <a:ext cx="7858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if (heap is empty)</a:t>
            </a:r>
          </a:p>
          <a:p>
            <a:pPr>
              <a:buNone/>
            </a:pPr>
            <a:r>
              <a:rPr lang="en-US" sz="2000" dirty="0" smtClean="0"/>
              <a:t>  return underflow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MinData</a:t>
            </a:r>
            <a:r>
              <a:rPr lang="en-US" sz="2000" dirty="0" smtClean="0"/>
              <a:t> = Data[0]</a:t>
            </a:r>
          </a:p>
          <a:p>
            <a:pPr>
              <a:buNone/>
            </a:pPr>
            <a:r>
              <a:rPr lang="en-US" sz="2000" dirty="0" smtClean="0"/>
              <a:t>  Data[0] = Data[count ]</a:t>
            </a:r>
          </a:p>
          <a:p>
            <a:pPr>
              <a:buNone/>
            </a:pPr>
            <a:r>
              <a:rPr lang="en-US" sz="2000" dirty="0" smtClean="0"/>
              <a:t>  count =  count - 1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ReheapDown</a:t>
            </a:r>
            <a:r>
              <a:rPr lang="en-US" sz="2000" dirty="0" smtClean="0"/>
              <a:t>(0, count )</a:t>
            </a:r>
          </a:p>
          <a:p>
            <a:pPr>
              <a:buNone/>
            </a:pPr>
            <a:r>
              <a:rPr lang="en-US" sz="2000" dirty="0" smtClean="0"/>
              <a:t>End if;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min Heap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Heap has two property 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Structural property :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All levels are full except last levels . Last level is left filled.  </a:t>
            </a:r>
          </a:p>
          <a:p>
            <a:pPr lvl="1">
              <a:buNone/>
            </a:pPr>
            <a:r>
              <a:rPr lang="en-US" sz="2000" dirty="0" smtClean="0"/>
              <a:t>     A complete or nearly complete binary tree.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Heap Property :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Priority of a node is as large or small as that of its parent</a:t>
            </a:r>
          </a:p>
          <a:p>
            <a:r>
              <a:rPr lang="en-US" sz="2000" dirty="0" smtClean="0"/>
              <a:t>Can be represented in an array and no pointers are necessary.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Heap Property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44481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Based on this criteria a heap can be of two types: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Min Heap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where the value of root node is less than or equal to either of its children.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Max Heap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where the value of root node is greater than or equal to either of its children. Max heap is often called as  heap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Heap Property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133600"/>
            <a:ext cx="44481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724400"/>
            <a:ext cx="518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Non-Heaps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5238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Heap Property Violated </a:t>
            </a:r>
            <a:r>
              <a:rPr lang="en-US" sz="2000" dirty="0" smtClean="0"/>
              <a:t>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Non-Heaps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Structural Property Violated 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1524000"/>
            <a:ext cx="44672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Recall from complete binary tree 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if height of the tree h, then </a:t>
            </a:r>
            <a:r>
              <a:rPr lang="en-US" sz="2000" dirty="0"/>
              <a:t>n</a:t>
            </a:r>
            <a:r>
              <a:rPr lang="en-US" sz="2000" dirty="0" smtClean="0"/>
              <a:t>umber of nodes n =2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   hence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                             =&gt;  n+1=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h+1</a:t>
            </a:r>
          </a:p>
          <a:p>
            <a:pPr>
              <a:buNone/>
            </a:pPr>
            <a:r>
              <a:rPr lang="en-US" sz="2000" dirty="0" smtClean="0"/>
              <a:t>                                   =&gt;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(n+1) = h+1</a:t>
            </a:r>
          </a:p>
          <a:p>
            <a:pPr>
              <a:buNone/>
            </a:pPr>
            <a:r>
              <a:rPr lang="en-US" sz="2000" dirty="0" smtClean="0"/>
              <a:t>                                   =&gt; h 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=&gt; h = └log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(n+1)-1 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Height of Heaps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Maintenance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basic  maintenance operations are performed on heap.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Insertion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Deletion</a:t>
            </a:r>
          </a:p>
          <a:p>
            <a:r>
              <a:rPr lang="en-US" sz="2000" dirty="0" smtClean="0"/>
              <a:t>To implement this basic operation we need two algorithm 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Reheap</a:t>
            </a:r>
            <a:r>
              <a:rPr lang="en-US" sz="2000" dirty="0" smtClean="0"/>
              <a:t> Up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Reheap</a:t>
            </a:r>
            <a:r>
              <a:rPr lang="en-US" sz="2000" dirty="0" smtClean="0"/>
              <a:t> down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Up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we have a nearly complete tree with N elements whose N-1 element satisfy the heap property but the last element does not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reheap</a:t>
            </a:r>
            <a:r>
              <a:rPr lang="en-US" sz="2000" dirty="0" smtClean="0"/>
              <a:t> Up operation repairs the structure so that it is a heap by floating the last element up the tree until that element is in its correct location in the tree.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66960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869</Words>
  <Application>Microsoft Office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HEAP</vt:lpstr>
      <vt:lpstr>Heap</vt:lpstr>
      <vt:lpstr>Heap Property</vt:lpstr>
      <vt:lpstr>Heap Property</vt:lpstr>
      <vt:lpstr>Example of Non-Heaps</vt:lpstr>
      <vt:lpstr>Example of Non-Heaps</vt:lpstr>
      <vt:lpstr>Height of Heaps</vt:lpstr>
      <vt:lpstr>Maintenance Operations</vt:lpstr>
      <vt:lpstr>Reheap Up</vt:lpstr>
      <vt:lpstr>Reheap Down</vt:lpstr>
      <vt:lpstr>Implementing Heaps</vt:lpstr>
      <vt:lpstr>Implementing Heaps (cont…)</vt:lpstr>
      <vt:lpstr>Reheap Up Algorithm</vt:lpstr>
      <vt:lpstr>Reheap Down Algorithm</vt:lpstr>
      <vt:lpstr>Build heap</vt:lpstr>
      <vt:lpstr>Build max heap example</vt:lpstr>
      <vt:lpstr>Build heap </vt:lpstr>
      <vt:lpstr>Insertion into Heaps</vt:lpstr>
      <vt:lpstr>Insertion into Heaps</vt:lpstr>
      <vt:lpstr>Insertion into Heaps</vt:lpstr>
      <vt:lpstr>Insertion into Heaps</vt:lpstr>
      <vt:lpstr>Insertion into Heaps</vt:lpstr>
      <vt:lpstr>Delete min Heap</vt:lpstr>
      <vt:lpstr>Delete min Heap</vt:lpstr>
      <vt:lpstr>Delete min Heap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Admin</dc:creator>
  <cp:lastModifiedBy>Admin</cp:lastModifiedBy>
  <cp:revision>103</cp:revision>
  <dcterms:created xsi:type="dcterms:W3CDTF">2016-07-20T03:48:41Z</dcterms:created>
  <dcterms:modified xsi:type="dcterms:W3CDTF">2016-07-25T07:48:56Z</dcterms:modified>
</cp:coreProperties>
</file>