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5C0-A2CA-43FA-9BAF-18E8CBE1CFA4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FC2C-EEDB-43E6-8890-F8D9764A6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5C0-A2CA-43FA-9BAF-18E8CBE1CFA4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FC2C-EEDB-43E6-8890-F8D9764A6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5C0-A2CA-43FA-9BAF-18E8CBE1CFA4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FC2C-EEDB-43E6-8890-F8D9764A6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5C0-A2CA-43FA-9BAF-18E8CBE1CFA4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FC2C-EEDB-43E6-8890-F8D9764A6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5C0-A2CA-43FA-9BAF-18E8CBE1CFA4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FC2C-EEDB-43E6-8890-F8D9764A6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5C0-A2CA-43FA-9BAF-18E8CBE1CFA4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FC2C-EEDB-43E6-8890-F8D9764A6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5C0-A2CA-43FA-9BAF-18E8CBE1CFA4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FC2C-EEDB-43E6-8890-F8D9764A6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5C0-A2CA-43FA-9BAF-18E8CBE1CFA4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FC2C-EEDB-43E6-8890-F8D9764A6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5C0-A2CA-43FA-9BAF-18E8CBE1CFA4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FC2C-EEDB-43E6-8890-F8D9764A6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5C0-A2CA-43FA-9BAF-18E8CBE1CFA4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FC2C-EEDB-43E6-8890-F8D9764A6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C5C0-A2CA-43FA-9BAF-18E8CBE1CFA4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FC2C-EEDB-43E6-8890-F8D9764A6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5C5C0-A2CA-43FA-9BAF-18E8CBE1CFA4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FC2C-EEDB-43E6-8890-F8D9764A6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Delete Operation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Whenever an element is to be deleted, compute the hash code of the key passed and locate the index using that hash code as an index in the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Use linear probing to get the element ahead if an element is not found at the computed hash code.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/>
              <a:t>found, store a dummy item there to keep the performance of the hash table intact.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Search Operation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an element is to be searched, compute the hash code of the key passed and locate the element using that hash code as index in the array</a:t>
            </a:r>
            <a:r>
              <a:rPr lang="en-US" dirty="0" smtClean="0"/>
              <a:t>.</a:t>
            </a:r>
            <a:endParaRPr lang="en-US" smtClean="0"/>
          </a:p>
          <a:p>
            <a:r>
              <a:rPr lang="en-US" smtClean="0"/>
              <a:t> </a:t>
            </a:r>
            <a:r>
              <a:rPr lang="en-US" dirty="0" smtClean="0"/>
              <a:t>Use linear probing to get the element ahead if the element is not found at the computed hash code.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algn="just"/>
            <a:r>
              <a:rPr lang="en-US" dirty="0" smtClean="0"/>
              <a:t>Hash Table is a data structure which stores data in an associative manner. </a:t>
            </a:r>
          </a:p>
          <a:p>
            <a:pPr algn="just"/>
            <a:r>
              <a:rPr lang="en-US" dirty="0" smtClean="0"/>
              <a:t>In a hash table, data is stored in an array format, where each data value has its own unique index value.</a:t>
            </a:r>
          </a:p>
          <a:p>
            <a:pPr algn="just"/>
            <a:r>
              <a:rPr lang="en-US" dirty="0" smtClean="0"/>
              <a:t> Access of data i.e. insertion and search operation becomes very fast if we know the index of the desired data.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Table uses an array as a storage medium</a:t>
            </a:r>
          </a:p>
          <a:p>
            <a:r>
              <a:rPr lang="en-US" dirty="0"/>
              <a:t>U</a:t>
            </a:r>
            <a:r>
              <a:rPr lang="en-US" dirty="0" smtClean="0"/>
              <a:t>ses hash technique to generate an index where an element is to be inserted or is to be located from.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Hashing </a:t>
            </a:r>
            <a:r>
              <a:rPr lang="en-US" b="1" dirty="0"/>
              <a:t>Technique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convert a range of values into a range of indexes of an array.</a:t>
            </a:r>
          </a:p>
          <a:p>
            <a:r>
              <a:rPr lang="en-US" dirty="0" smtClean="0"/>
              <a:t> Use modulo operator to get a range of key values. Consider an example of hash table of size 11, and the following items are to be stored. 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953000"/>
            <a:ext cx="5676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295775"/>
            <a:ext cx="8763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</a:t>
            </a:r>
            <a:r>
              <a:rPr lang="en-US" b="1" dirty="0" smtClean="0"/>
              <a:t>ash function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467591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133600"/>
            <a:ext cx="63246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4800600"/>
            <a:ext cx="662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Probing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may happen that the hashing technique is used to create an already used index of the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In such a case, we can search the next empty location in the array by looking into the next cell until we find an empty cell.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technique is called linear probing.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Probing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54,26,93,17,77,31,44,55,20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662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10000"/>
            <a:ext cx="827063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Basic Operations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are the basic primary operations of a hash table.</a:t>
            </a:r>
          </a:p>
          <a:p>
            <a:r>
              <a:rPr lang="en-US" b="1" dirty="0" smtClean="0"/>
              <a:t>Search</a:t>
            </a:r>
            <a:r>
              <a:rPr lang="en-US" dirty="0" smtClean="0"/>
              <a:t> − Searches an element in a hash table.</a:t>
            </a:r>
          </a:p>
          <a:p>
            <a:r>
              <a:rPr lang="en-US" b="1" dirty="0" smtClean="0"/>
              <a:t>Insert</a:t>
            </a:r>
            <a:r>
              <a:rPr lang="en-US" dirty="0" smtClean="0"/>
              <a:t> − inserts an element in a hash table.</a:t>
            </a:r>
          </a:p>
          <a:p>
            <a:r>
              <a:rPr lang="en-US" b="1" dirty="0" smtClean="0"/>
              <a:t>delete</a:t>
            </a:r>
            <a:r>
              <a:rPr lang="en-US" dirty="0" smtClean="0"/>
              <a:t> − Deletes an element from a hash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 Operation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an element is to be inserted, compute the hash code of the key passed </a:t>
            </a:r>
          </a:p>
          <a:p>
            <a:r>
              <a:rPr lang="en-US" dirty="0" smtClean="0"/>
              <a:t> </a:t>
            </a:r>
            <a:r>
              <a:rPr lang="en-US" dirty="0" smtClean="0"/>
              <a:t>locate the index using that hash code as an index in the array.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linear probing for empty location, if an element is found at the computed hash code.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425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Hash Table</vt:lpstr>
      <vt:lpstr>Hash Table</vt:lpstr>
      <vt:lpstr>Hash Table</vt:lpstr>
      <vt:lpstr> Hashing Technique </vt:lpstr>
      <vt:lpstr>Hash function</vt:lpstr>
      <vt:lpstr>Linear Probing</vt:lpstr>
      <vt:lpstr>Linear Probing</vt:lpstr>
      <vt:lpstr>Basic Operations </vt:lpstr>
      <vt:lpstr>Insert Operation </vt:lpstr>
      <vt:lpstr>Delete Operation </vt:lpstr>
      <vt:lpstr>Search Operation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Admin</dc:creator>
  <cp:lastModifiedBy>Admin</cp:lastModifiedBy>
  <cp:revision>25</cp:revision>
  <dcterms:created xsi:type="dcterms:W3CDTF">2017-08-06T06:21:52Z</dcterms:created>
  <dcterms:modified xsi:type="dcterms:W3CDTF">2017-08-07T09:02:48Z</dcterms:modified>
</cp:coreProperties>
</file>