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1184-7BC7-4F08-BBEB-0B162436BF68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58A9-3373-4935-B5F3-17AFB20A8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Depth First traversal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9530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Standard traversal techniques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Postorder</a:t>
            </a:r>
            <a:r>
              <a:rPr lang="en-US" sz="2000" dirty="0" smtClean="0"/>
              <a:t> traversal</a:t>
            </a:r>
          </a:p>
          <a:p>
            <a:pPr marL="457200" indent="-457200">
              <a:buNone/>
            </a:pPr>
            <a:r>
              <a:rPr lang="en-US" sz="2000" dirty="0" smtClean="0"/>
              <a:t>        &lt;left&gt; &lt;right&gt; &lt;root &gt;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root    </a:t>
            </a:r>
          </a:p>
          <a:p>
            <a:pPr marL="457200" indent="-457200">
              <a:buNone/>
            </a:pPr>
            <a:r>
              <a:rPr lang="en-US" sz="2000" dirty="0" smtClean="0"/>
              <a:t>         i.e. A C B E D I G K J 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447800"/>
            <a:ext cx="42576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Expression Trees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expression tree is a binary tree with following properties 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Each leaf is an operand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root and internal nodes are operator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Sub trees are sub expressions with the root being an operator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3200400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* (b + c) +d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2743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10400" y="4724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7" idx="0"/>
          </p:cNvCxnSpPr>
          <p:nvPr/>
        </p:nvCxnSpPr>
        <p:spPr>
          <a:xfrm rot="5400000">
            <a:off x="5962651" y="3293735"/>
            <a:ext cx="611515" cy="42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</p:cNvCxnSpPr>
          <p:nvPr/>
        </p:nvCxnSpPr>
        <p:spPr>
          <a:xfrm rot="16200000" flipH="1">
            <a:off x="6970385" y="3084184"/>
            <a:ext cx="459115" cy="68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3657600"/>
            <a:ext cx="76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45720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56388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6388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7" idx="3"/>
          </p:cNvCxnSpPr>
          <p:nvPr/>
        </p:nvCxnSpPr>
        <p:spPr>
          <a:xfrm rot="5400000">
            <a:off x="5523545" y="4228143"/>
            <a:ext cx="308629" cy="38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1"/>
          </p:cNvCxnSpPr>
          <p:nvPr/>
        </p:nvCxnSpPr>
        <p:spPr>
          <a:xfrm>
            <a:off x="6324600" y="4191000"/>
            <a:ext cx="763915" cy="6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5" idx="0"/>
          </p:cNvCxnSpPr>
          <p:nvPr/>
        </p:nvCxnSpPr>
        <p:spPr>
          <a:xfrm rot="10800000" flipV="1">
            <a:off x="6629400" y="5181600"/>
            <a:ext cx="45911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0"/>
          </p:cNvCxnSpPr>
          <p:nvPr/>
        </p:nvCxnSpPr>
        <p:spPr>
          <a:xfrm rot="16200000" flipH="1">
            <a:off x="7543800" y="51054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Algorithm infix (tree)</a:t>
            </a:r>
          </a:p>
          <a:p>
            <a:pPr>
              <a:buNone/>
            </a:pPr>
            <a:r>
              <a:rPr lang="en-US" sz="1600" dirty="0" smtClean="0"/>
              <a:t>      if (tree not empty)</a:t>
            </a:r>
          </a:p>
          <a:p>
            <a:pPr>
              <a:buNone/>
            </a:pPr>
            <a:r>
              <a:rPr lang="en-US" sz="1600" dirty="0" smtClean="0"/>
              <a:t>            if(tree token is an operand)</a:t>
            </a:r>
          </a:p>
          <a:p>
            <a:pPr>
              <a:buNone/>
            </a:pPr>
            <a:r>
              <a:rPr lang="en-US" sz="1600" dirty="0" smtClean="0"/>
              <a:t>               print (tree token)</a:t>
            </a:r>
          </a:p>
          <a:p>
            <a:pPr>
              <a:buNone/>
            </a:pPr>
            <a:r>
              <a:rPr lang="en-US" sz="1600" dirty="0" smtClean="0"/>
              <a:t>            else</a:t>
            </a:r>
          </a:p>
          <a:p>
            <a:pPr>
              <a:buNone/>
            </a:pPr>
            <a:r>
              <a:rPr lang="en-US" sz="1600" dirty="0" smtClean="0"/>
              <a:t>               print ( open parenthesis)</a:t>
            </a:r>
          </a:p>
          <a:p>
            <a:pPr>
              <a:buNone/>
            </a:pPr>
            <a:r>
              <a:rPr lang="en-US" sz="1600" dirty="0" smtClean="0"/>
              <a:t>               infix (tree left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       print (tree token)</a:t>
            </a:r>
          </a:p>
          <a:p>
            <a:pPr>
              <a:buNone/>
            </a:pPr>
            <a:r>
              <a:rPr lang="en-US" sz="1600" dirty="0" smtClean="0"/>
              <a:t>                infix (tree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       print (close parenthesis)</a:t>
            </a:r>
          </a:p>
          <a:p>
            <a:pPr>
              <a:buNone/>
            </a:pPr>
            <a:r>
              <a:rPr lang="en-US" sz="1600" dirty="0" smtClean="0"/>
              <a:t>             </a:t>
            </a:r>
            <a:r>
              <a:rPr lang="en-US" sz="1600" dirty="0" smtClean="0"/>
              <a:t>end </a:t>
            </a:r>
            <a:r>
              <a:rPr lang="en-US" sz="1600" dirty="0" smtClean="0"/>
              <a:t>if</a:t>
            </a:r>
          </a:p>
          <a:p>
            <a:pPr>
              <a:buNone/>
            </a:pPr>
            <a:r>
              <a:rPr lang="en-US" sz="1600" dirty="0" smtClean="0"/>
              <a:t>          end if;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4724400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((a </a:t>
            </a:r>
            <a:r>
              <a:rPr lang="en-US" dirty="0" smtClean="0">
                <a:solidFill>
                  <a:schemeClr val="tx1"/>
                </a:solidFill>
              </a:rPr>
              <a:t>* (b + c</a:t>
            </a:r>
            <a:r>
              <a:rPr lang="en-US" dirty="0" smtClean="0">
                <a:solidFill>
                  <a:schemeClr val="tx1"/>
                </a:solidFill>
              </a:rPr>
              <a:t>)) </a:t>
            </a:r>
            <a:r>
              <a:rPr lang="en-US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0" y="40386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0" y="5181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6671165" y="4385165"/>
            <a:ext cx="221270" cy="30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7391400" y="44196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67600" y="4724400"/>
            <a:ext cx="76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200" y="52578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0" y="5943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5943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4" idx="0"/>
          </p:cNvCxnSpPr>
          <p:nvPr/>
        </p:nvCxnSpPr>
        <p:spPr>
          <a:xfrm rot="10800000" flipV="1">
            <a:off x="5791200" y="4876800"/>
            <a:ext cx="3829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</p:cNvCxnSpPr>
          <p:nvPr/>
        </p:nvCxnSpPr>
        <p:spPr>
          <a:xfrm rot="16200000" flipH="1">
            <a:off x="6627485" y="5027284"/>
            <a:ext cx="230515" cy="23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5" idx="0"/>
          </p:cNvCxnSpPr>
          <p:nvPr/>
        </p:nvCxnSpPr>
        <p:spPr>
          <a:xfrm rot="5400000">
            <a:off x="6553201" y="5560685"/>
            <a:ext cx="306715" cy="45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0"/>
          </p:cNvCxnSpPr>
          <p:nvPr/>
        </p:nvCxnSpPr>
        <p:spPr>
          <a:xfrm rot="16200000" flipH="1">
            <a:off x="7391400" y="54102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Infix Traversal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457200"/>
            <a:ext cx="79248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Algorithm </a:t>
            </a:r>
            <a:r>
              <a:rPr lang="en-US" sz="1600" dirty="0" smtClean="0"/>
              <a:t>pre</a:t>
            </a:r>
            <a:r>
              <a:rPr lang="en-US" sz="1600" dirty="0" smtClean="0"/>
              <a:t>fix </a:t>
            </a:r>
            <a:r>
              <a:rPr lang="en-US" sz="1600" dirty="0" smtClean="0"/>
              <a:t>(tree)</a:t>
            </a:r>
          </a:p>
          <a:p>
            <a:pPr>
              <a:buNone/>
            </a:pPr>
            <a:r>
              <a:rPr lang="en-US" sz="1600" dirty="0" smtClean="0"/>
              <a:t>      if (tree not empty)</a:t>
            </a:r>
          </a:p>
          <a:p>
            <a:pPr>
              <a:buNone/>
            </a:pPr>
            <a:r>
              <a:rPr lang="en-US" sz="1600" dirty="0" smtClean="0"/>
              <a:t>              print </a:t>
            </a:r>
            <a:r>
              <a:rPr lang="en-US" sz="1600" dirty="0" smtClean="0"/>
              <a:t>(tree token)</a:t>
            </a:r>
          </a:p>
          <a:p>
            <a:pPr>
              <a:buNone/>
            </a:pPr>
            <a:r>
              <a:rPr lang="en-US" sz="1600" dirty="0" smtClean="0"/>
              <a:t>              prefix </a:t>
            </a:r>
            <a:r>
              <a:rPr lang="en-US" sz="1600" dirty="0" smtClean="0"/>
              <a:t>(tree left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      prefix </a:t>
            </a:r>
            <a:r>
              <a:rPr lang="en-US" sz="1600" dirty="0" smtClean="0"/>
              <a:t>(tree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end </a:t>
            </a:r>
            <a:r>
              <a:rPr lang="en-US" sz="1600" dirty="0" smtClean="0"/>
              <a:t>if;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657600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+*</a:t>
            </a:r>
            <a:r>
              <a:rPr lang="en-US" dirty="0" err="1" smtClean="0">
                <a:solidFill>
                  <a:schemeClr val="tx1"/>
                </a:solidFill>
              </a:rPr>
              <a:t>a+bcd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0" y="40386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0" y="5181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6671165" y="4385165"/>
            <a:ext cx="221270" cy="30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7391400" y="44196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67600" y="4724400"/>
            <a:ext cx="76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200" y="52578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0" y="5943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5943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4" idx="0"/>
          </p:cNvCxnSpPr>
          <p:nvPr/>
        </p:nvCxnSpPr>
        <p:spPr>
          <a:xfrm rot="10800000" flipV="1">
            <a:off x="5791200" y="4876800"/>
            <a:ext cx="3829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</p:cNvCxnSpPr>
          <p:nvPr/>
        </p:nvCxnSpPr>
        <p:spPr>
          <a:xfrm rot="16200000" flipH="1">
            <a:off x="6627485" y="5027284"/>
            <a:ext cx="230515" cy="23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5" idx="0"/>
          </p:cNvCxnSpPr>
          <p:nvPr/>
        </p:nvCxnSpPr>
        <p:spPr>
          <a:xfrm rot="5400000">
            <a:off x="6553201" y="5560685"/>
            <a:ext cx="306715" cy="45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0"/>
          </p:cNvCxnSpPr>
          <p:nvPr/>
        </p:nvCxnSpPr>
        <p:spPr>
          <a:xfrm rot="16200000" flipH="1">
            <a:off x="7391400" y="54102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pre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457200"/>
            <a:ext cx="7924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Algorithm </a:t>
            </a:r>
            <a:r>
              <a:rPr lang="en-US" sz="1600" dirty="0" smtClean="0"/>
              <a:t> </a:t>
            </a:r>
            <a:r>
              <a:rPr lang="en-US" sz="1600" dirty="0" smtClean="0"/>
              <a:t>post</a:t>
            </a:r>
            <a:r>
              <a:rPr lang="en-US" sz="1600" dirty="0" smtClean="0"/>
              <a:t>fix </a:t>
            </a:r>
            <a:r>
              <a:rPr lang="en-US" sz="1600" dirty="0" smtClean="0"/>
              <a:t>(tree)</a:t>
            </a:r>
          </a:p>
          <a:p>
            <a:pPr>
              <a:buNone/>
            </a:pPr>
            <a:r>
              <a:rPr lang="en-US" sz="1600" dirty="0" smtClean="0"/>
              <a:t>      if (tree not empty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   </a:t>
            </a:r>
            <a:r>
              <a:rPr lang="en-US" sz="1600" dirty="0" smtClean="0"/>
              <a:t>post</a:t>
            </a:r>
            <a:r>
              <a:rPr lang="en-US" sz="1600" dirty="0" smtClean="0"/>
              <a:t>fix </a:t>
            </a:r>
            <a:r>
              <a:rPr lang="en-US" sz="1600" dirty="0" smtClean="0"/>
              <a:t>(tree left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     </a:t>
            </a:r>
            <a:r>
              <a:rPr lang="en-US" sz="1600" dirty="0" smtClean="0"/>
              <a:t>post</a:t>
            </a:r>
            <a:r>
              <a:rPr lang="en-US" sz="1600" dirty="0" smtClean="0"/>
              <a:t>fix </a:t>
            </a:r>
            <a:r>
              <a:rPr lang="en-US" sz="1600" dirty="0" smtClean="0"/>
              <a:t>(tree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       print </a:t>
            </a:r>
            <a:r>
              <a:rPr lang="en-US" sz="1600" dirty="0" smtClean="0"/>
              <a:t>(tree token)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end </a:t>
            </a:r>
            <a:r>
              <a:rPr lang="en-US" sz="1600" dirty="0" smtClean="0"/>
              <a:t>if;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886200"/>
            <a:ext cx="2971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bc</a:t>
            </a:r>
            <a:r>
              <a:rPr lang="en-US" dirty="0" smtClean="0">
                <a:solidFill>
                  <a:schemeClr val="tx1"/>
                </a:solidFill>
              </a:rPr>
              <a:t>+*d+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0" y="40386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0" y="5181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6671165" y="4385165"/>
            <a:ext cx="221270" cy="30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7391400" y="44196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67600" y="4724400"/>
            <a:ext cx="76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200" y="52578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0" y="5943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3800" y="5943600"/>
            <a:ext cx="76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4" idx="0"/>
          </p:cNvCxnSpPr>
          <p:nvPr/>
        </p:nvCxnSpPr>
        <p:spPr>
          <a:xfrm rot="10800000" flipV="1">
            <a:off x="5791200" y="4876800"/>
            <a:ext cx="38291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</p:cNvCxnSpPr>
          <p:nvPr/>
        </p:nvCxnSpPr>
        <p:spPr>
          <a:xfrm rot="16200000" flipH="1">
            <a:off x="6627485" y="5027284"/>
            <a:ext cx="230515" cy="23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5" idx="0"/>
          </p:cNvCxnSpPr>
          <p:nvPr/>
        </p:nvCxnSpPr>
        <p:spPr>
          <a:xfrm rot="5400000">
            <a:off x="6553201" y="5560685"/>
            <a:ext cx="306715" cy="45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0"/>
          </p:cNvCxnSpPr>
          <p:nvPr/>
        </p:nvCxnSpPr>
        <p:spPr>
          <a:xfrm rot="16200000" flipH="1">
            <a:off x="7391400" y="54102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57200" y="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Post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457200"/>
            <a:ext cx="79248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Binary trees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 binary tree is an ordered tree having at most two nodes</a:t>
            </a:r>
          </a:p>
          <a:p>
            <a:r>
              <a:rPr lang="en-US" sz="2000" dirty="0" smtClean="0"/>
              <a:t>Node  at left side of a node is called left node and at right side is called  right node </a:t>
            </a:r>
          </a:p>
          <a:p>
            <a:r>
              <a:rPr lang="en-US" sz="2000" dirty="0" smtClean="0"/>
              <a:t>No nodes can have more than two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r>
              <a:rPr lang="en-US" sz="2000" dirty="0" err="1" smtClean="0"/>
              <a:t>Subtrees</a:t>
            </a:r>
            <a:r>
              <a:rPr lang="en-US" sz="2000" dirty="0" smtClean="0"/>
              <a:t> are designed as left and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26" name="Picture 2" descr="C:\Users\tanni\Download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62200"/>
            <a:ext cx="4600575" cy="2805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Complete Binary </a:t>
            </a:r>
            <a:r>
              <a:rPr lang="en-US" sz="2400" b="1" dirty="0" smtClean="0"/>
              <a:t>tree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5410200" cy="51815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Every nodes (except leaf) having two nodes</a:t>
            </a:r>
          </a:p>
          <a:p>
            <a:r>
              <a:rPr lang="en-US" sz="2000" dirty="0" smtClean="0"/>
              <a:t>Maximum number of nodes in Level </a:t>
            </a:r>
            <a:r>
              <a:rPr lang="en-US" sz="2000" dirty="0" err="1"/>
              <a:t>i</a:t>
            </a:r>
            <a:r>
              <a:rPr lang="en-US" sz="2000" dirty="0" smtClean="0"/>
              <a:t> is  2</a:t>
            </a:r>
            <a:r>
              <a:rPr lang="en-US" sz="2000" baseline="30000" dirty="0" smtClean="0"/>
              <a:t>i .</a:t>
            </a:r>
            <a:r>
              <a:rPr lang="en-US" sz="2000" dirty="0" smtClean="0"/>
              <a:t>  i.e. nodes in level 0=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1, level 1 = 2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= 2</a:t>
            </a:r>
          </a:p>
          <a:p>
            <a:r>
              <a:rPr lang="en-US" sz="2000" b="1" dirty="0" smtClean="0"/>
              <a:t>In a tree of height, 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Leaf/leaves are at level h is 2</a:t>
            </a:r>
            <a:r>
              <a:rPr lang="en-US" sz="2000" baseline="30000" dirty="0" smtClean="0"/>
              <a:t>h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N</a:t>
            </a:r>
            <a:r>
              <a:rPr lang="en-US" sz="2000" dirty="0" smtClean="0"/>
              <a:t>umber </a:t>
            </a:r>
            <a:r>
              <a:rPr lang="en-US" sz="2000" dirty="0" smtClean="0"/>
              <a:t>of nodes n,</a:t>
            </a:r>
          </a:p>
          <a:p>
            <a:pPr>
              <a:buNone/>
            </a:pPr>
            <a:r>
              <a:rPr lang="en-US" sz="2000" dirty="0" smtClean="0"/>
              <a:t>       =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1 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 +………..+ 2</a:t>
            </a:r>
            <a:r>
              <a:rPr lang="en-US" sz="2000" baseline="30000" dirty="0" smtClean="0"/>
              <a:t>h</a:t>
            </a:r>
            <a:endParaRPr lang="en-US" sz="2000" baseline="30000" dirty="0"/>
          </a:p>
          <a:p>
            <a:pPr>
              <a:buNone/>
            </a:pPr>
            <a:r>
              <a:rPr lang="en-US" sz="2000" dirty="0" smtClean="0"/>
              <a:t>       =2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dirty="0" smtClean="0"/>
              <a:t>      n 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-1</a:t>
            </a:r>
          </a:p>
          <a:p>
            <a:r>
              <a:rPr lang="en-US" sz="2000" b="1" dirty="0" smtClean="0"/>
              <a:t>In a tree of node n</a:t>
            </a:r>
            <a:r>
              <a:rPr lang="en-US" sz="2000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height h is :  n 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dirty="0" smtClean="0"/>
              <a:t>                                   =&gt;  n+1=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h+1</a:t>
            </a:r>
          </a:p>
          <a:p>
            <a:pPr>
              <a:buNone/>
            </a:pPr>
            <a:r>
              <a:rPr lang="en-US" sz="2000" dirty="0" smtClean="0"/>
              <a:t>                                   =&gt;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(n+1) = h+1</a:t>
            </a:r>
          </a:p>
          <a:p>
            <a:pPr>
              <a:buNone/>
            </a:pPr>
            <a:r>
              <a:rPr lang="en-US" sz="2000" dirty="0" smtClean="0"/>
              <a:t>                                   =&gt; h =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</a:t>
            </a:r>
          </a:p>
          <a:p>
            <a:pPr>
              <a:buNone/>
            </a:pPr>
            <a:r>
              <a:rPr lang="en-US" sz="2000" dirty="0" smtClean="0"/>
              <a:t>                                              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</p:txBody>
      </p:sp>
      <p:pic>
        <p:nvPicPr>
          <p:cNvPr id="2050" name="Picture 2" descr="C:\Users\tanni\Downloads\diagram1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219200"/>
            <a:ext cx="3886200" cy="2895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324600" y="12192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9050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27432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36576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binary tree can be obtained from a complete binary tree by pruning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Binary tree from complete binary tree</a:t>
            </a:r>
            <a:endParaRPr lang="en-US" sz="2400" b="1" dirty="0"/>
          </a:p>
        </p:txBody>
      </p:sp>
      <p:pic>
        <p:nvPicPr>
          <p:cNvPr id="5" name="Picture 2" descr="C:\Users\tanni\Downloads\diagram1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3886200" cy="28956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371600" y="3048000"/>
            <a:ext cx="9144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3581400"/>
            <a:ext cx="609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95400"/>
            <a:ext cx="388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binary tree of height h has,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At most  2</a:t>
            </a:r>
            <a:r>
              <a:rPr lang="en-US" sz="2000" baseline="30000" dirty="0" smtClean="0"/>
              <a:t>i  </a:t>
            </a:r>
            <a:r>
              <a:rPr lang="en-US" sz="2000" dirty="0" smtClean="0"/>
              <a:t> nodes  in level  I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At  most 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1 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 +………..+ 2</a:t>
            </a:r>
            <a:r>
              <a:rPr lang="en-US" sz="2000" baseline="30000" dirty="0" smtClean="0"/>
              <a:t>h </a:t>
            </a:r>
            <a:r>
              <a:rPr lang="en-US" sz="2000" dirty="0" smtClean="0"/>
              <a:t>  = 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  nodes </a:t>
            </a:r>
          </a:p>
          <a:p>
            <a:r>
              <a:rPr lang="en-US" sz="2000" b="1" dirty="0" smtClean="0"/>
              <a:t>If the tree has n nodes then,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n &lt;=  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b="1" dirty="0" smtClean="0"/>
              <a:t>     </a:t>
            </a:r>
            <a:r>
              <a:rPr lang="en-US" sz="2000" dirty="0" smtClean="0"/>
              <a:t> =&gt;</a:t>
            </a:r>
            <a:r>
              <a:rPr lang="en-US" sz="2000" b="1" dirty="0" smtClean="0"/>
              <a:t> </a:t>
            </a:r>
            <a:r>
              <a:rPr lang="en-US" sz="2000" dirty="0" smtClean="0"/>
              <a:t>h &gt;=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</a:t>
            </a:r>
            <a:r>
              <a:rPr lang="en-US" sz="2000" b="1" dirty="0" smtClean="0"/>
              <a:t> </a:t>
            </a:r>
          </a:p>
          <a:p>
            <a:r>
              <a:rPr lang="en-US" sz="2000" dirty="0" smtClean="0"/>
              <a:t>A binary tree has at least height of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  which is a complete binary tree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Minimum height of a Binary trees 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the tree has n nodes then the height is n-1</a:t>
            </a:r>
          </a:p>
          <a:p>
            <a:r>
              <a:rPr lang="en-US" sz="2000" dirty="0" smtClean="0"/>
              <a:t>This is obtained when every node has exactly  one child (except leaf node)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Maximum height of a Binary trees </a:t>
            </a:r>
            <a:endParaRPr lang="en-US" sz="2400" b="1" dirty="0"/>
          </a:p>
        </p:txBody>
      </p:sp>
      <p:pic>
        <p:nvPicPr>
          <p:cNvPr id="2051" name="Picture 3" descr="C:\Users\tanni\Downloads\fig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905000"/>
            <a:ext cx="14097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Near Complete Binary Tree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a tree has the minimum height for its nodes and all nodes in the last level are found on the left is called near complete binary tree.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81400"/>
            <a:ext cx="7391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752600"/>
            <a:ext cx="2409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Binary Tree Traversal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Each Node of the tree must be processed once and only once in a predetermined sequence</a:t>
            </a:r>
          </a:p>
          <a:p>
            <a:r>
              <a:rPr lang="en-US" sz="2000" dirty="0" smtClean="0"/>
              <a:t>Two general approach-</a:t>
            </a:r>
          </a:p>
          <a:p>
            <a:pPr lvl="1"/>
            <a:r>
              <a:rPr lang="en-US" sz="2000" dirty="0" smtClean="0"/>
              <a:t>Depth First traversal</a:t>
            </a:r>
          </a:p>
          <a:p>
            <a:pPr lvl="1"/>
            <a:r>
              <a:rPr lang="en-US" sz="2000" dirty="0" smtClean="0"/>
              <a:t>Breadth first traversal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 Depth First traversal, </a:t>
            </a:r>
            <a:r>
              <a:rPr lang="en-US" sz="2000" dirty="0" smtClean="0"/>
              <a:t>the processing proceeds along a path from the root through one child to the most descendent of that first child before processing a second child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Breadth first traversal (level by level), </a:t>
            </a:r>
            <a:r>
              <a:rPr lang="en-US" sz="2000" dirty="0" smtClean="0"/>
              <a:t>the processing proceeds horizontally from the roots to all its children (left to right usually) i.e. A B C D E F G</a:t>
            </a:r>
            <a:endParaRPr lang="en-US" sz="2000" b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lvl="1" indent="-342900">
              <a:buNone/>
            </a:pPr>
            <a:r>
              <a:rPr lang="en-US" sz="1600" b="1" dirty="0" smtClean="0"/>
              <a:t>     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10000"/>
            <a:ext cx="2095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Depth First traversal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9530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Standard traversal techniques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Preorder traversal</a:t>
            </a:r>
          </a:p>
          <a:p>
            <a:pPr marL="457200" indent="-457200">
              <a:buNone/>
            </a:pPr>
            <a:r>
              <a:rPr lang="en-US" sz="2000" dirty="0" smtClean="0"/>
              <a:t>             &lt;root &gt;  &lt;left&gt; &lt;right&gt;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root 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   </a:t>
            </a:r>
          </a:p>
          <a:p>
            <a:pPr marL="457200" indent="-457200">
              <a:buNone/>
            </a:pPr>
            <a:r>
              <a:rPr lang="en-US" sz="2000" dirty="0" smtClean="0"/>
              <a:t>         i.e. F D B A C E J G I K</a:t>
            </a:r>
          </a:p>
          <a:p>
            <a:pPr marL="457200" indent="-457200">
              <a:buNone/>
            </a:pPr>
            <a:r>
              <a:rPr lang="en-US" sz="2000" dirty="0" smtClean="0"/>
              <a:t>2.    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traversal</a:t>
            </a:r>
          </a:p>
          <a:p>
            <a:pPr marL="457200" indent="-457200">
              <a:buNone/>
            </a:pPr>
            <a:r>
              <a:rPr lang="en-US" sz="2000" dirty="0" smtClean="0"/>
              <a:t>        &lt;left&gt;  &lt;root &gt;  &lt;right&gt;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root 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   </a:t>
            </a:r>
          </a:p>
          <a:p>
            <a:pPr marL="457200" indent="-457200">
              <a:buNone/>
            </a:pPr>
            <a:r>
              <a:rPr lang="en-US" sz="2000" dirty="0" smtClean="0"/>
              <a:t>        i.e. A B C D E F G I  J 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447800"/>
            <a:ext cx="42576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793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Binary Trees</vt:lpstr>
      <vt:lpstr>Binary trees</vt:lpstr>
      <vt:lpstr>Complete Binary tree</vt:lpstr>
      <vt:lpstr>Binary tree from complete binary tree</vt:lpstr>
      <vt:lpstr>Minimum height of a Binary trees </vt:lpstr>
      <vt:lpstr>Maximum height of a Binary trees </vt:lpstr>
      <vt:lpstr>Near Complete Binary Tree</vt:lpstr>
      <vt:lpstr>Binary Tree Traversal</vt:lpstr>
      <vt:lpstr>Depth First traversal</vt:lpstr>
      <vt:lpstr>Depth First traversal</vt:lpstr>
      <vt:lpstr>Expression Trees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tanni</dc:creator>
  <cp:lastModifiedBy>tanni</cp:lastModifiedBy>
  <cp:revision>145</cp:revision>
  <dcterms:created xsi:type="dcterms:W3CDTF">2016-06-10T14:18:36Z</dcterms:created>
  <dcterms:modified xsi:type="dcterms:W3CDTF">2016-06-14T05:59:22Z</dcterms:modified>
</cp:coreProperties>
</file>