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D887D-C295-4C0B-BB03-DBDBD2927DE6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9D470-7DBD-4D11-835F-AF41AFB928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D887D-C295-4C0B-BB03-DBDBD2927DE6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9D470-7DBD-4D11-835F-AF41AFB928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D887D-C295-4C0B-BB03-DBDBD2927DE6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9D470-7DBD-4D11-835F-AF41AFB928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D887D-C295-4C0B-BB03-DBDBD2927DE6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9D470-7DBD-4D11-835F-AF41AFB928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D887D-C295-4C0B-BB03-DBDBD2927DE6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9D470-7DBD-4D11-835F-AF41AFB928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D887D-C295-4C0B-BB03-DBDBD2927DE6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9D470-7DBD-4D11-835F-AF41AFB928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D887D-C295-4C0B-BB03-DBDBD2927DE6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9D470-7DBD-4D11-835F-AF41AFB928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D887D-C295-4C0B-BB03-DBDBD2927DE6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9D470-7DBD-4D11-835F-AF41AFB928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D887D-C295-4C0B-BB03-DBDBD2927DE6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9D470-7DBD-4D11-835F-AF41AFB928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D887D-C295-4C0B-BB03-DBDBD2927DE6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9D470-7DBD-4D11-835F-AF41AFB928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D887D-C295-4C0B-BB03-DBDBD2927DE6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9D470-7DBD-4D11-835F-AF41AFB928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D887D-C295-4C0B-BB03-DBDBD2927DE6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9D470-7DBD-4D11-835F-AF41AFB9286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rduino-publicdomai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58901" y="3279699"/>
            <a:ext cx="2768284" cy="2000086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1143000"/>
            <a:ext cx="221932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8" descr="12970-00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8530752">
            <a:off x="4343400" y="1143000"/>
            <a:ext cx="4267200" cy="4267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readboard-600x31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1928812"/>
            <a:ext cx="5715000" cy="3000375"/>
          </a:xfrm>
          <a:prstGeom prst="rect">
            <a:avLst/>
          </a:prstGeom>
        </p:spPr>
      </p:pic>
      <p:pic>
        <p:nvPicPr>
          <p:cNvPr id="5" name="Picture 4" descr="HC-05-Wireless-Bluetooth-Transceiver-Modul-RS232-TTL-Host-Slave-Integration_b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eartRateBoardFron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609600"/>
            <a:ext cx="4267200" cy="4267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9</cp:revision>
  <dcterms:created xsi:type="dcterms:W3CDTF">2018-04-08T07:06:17Z</dcterms:created>
  <dcterms:modified xsi:type="dcterms:W3CDTF">2018-04-08T08:31:30Z</dcterms:modified>
</cp:coreProperties>
</file>