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0" r:id="rId7"/>
    <p:sldId id="273" r:id="rId8"/>
    <p:sldId id="276" r:id="rId9"/>
    <p:sldId id="275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8288000" cy="10287000"/>
  <p:notesSz cx="6858000" cy="9144000"/>
  <p:embeddedFontLst>
    <p:embeddedFont>
      <p:font typeface="Radley" panose="020B0604020202020204" charset="0"/>
      <p:regular r:id="rId20"/>
    </p:embeddedFont>
    <p:embeddedFont>
      <p:font typeface="Raleway" pitchFamily="2" charset="0"/>
      <p:regular r:id="rId21"/>
    </p:embeddedFont>
    <p:embeddedFont>
      <p:font typeface="Raleway Bold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1C5"/>
    <a:srgbClr val="FCE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2B925-B2D5-43F0-BB5E-28A78D33C639}" v="35" dt="2025-04-26T09:19:16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5/10/relationships/revisionInfo" Target="revisionInfo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9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20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9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05F8B-5EA0-4934-90B3-64811567296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BCF4EA-97B4-4C0D-9AAF-94E01F15C170}">
      <dgm:prSet/>
      <dgm:spPr/>
      <dgm:t>
        <a:bodyPr/>
        <a:lstStyle/>
        <a:p>
          <a:r>
            <a:rPr lang="en-US" i="0" baseline="0"/>
            <a:t>Analyze and compare data science salaries globally.</a:t>
          </a:r>
          <a:endParaRPr lang="en-US"/>
        </a:p>
      </dgm:t>
    </dgm:pt>
    <dgm:pt modelId="{C3735B51-DAE9-4219-8413-0D19E66B0E20}" type="parTrans" cxnId="{32DB7725-9EE8-49BB-BBAB-A054697CC642}">
      <dgm:prSet/>
      <dgm:spPr/>
      <dgm:t>
        <a:bodyPr/>
        <a:lstStyle/>
        <a:p>
          <a:endParaRPr lang="en-US"/>
        </a:p>
      </dgm:t>
    </dgm:pt>
    <dgm:pt modelId="{4B2D0483-203D-4043-ACAD-A0DE8C957520}" type="sibTrans" cxnId="{32DB7725-9EE8-49BB-BBAB-A054697CC64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C13905-4B43-479D-B93F-95C34308A5BE}">
      <dgm:prSet/>
      <dgm:spPr/>
      <dgm:t>
        <a:bodyPr/>
        <a:lstStyle/>
        <a:p>
          <a:r>
            <a:rPr lang="en-US" i="0" baseline="0"/>
            <a:t>Understand the impact of country, experience level, and company size on salaries.</a:t>
          </a:r>
          <a:endParaRPr lang="en-US"/>
        </a:p>
      </dgm:t>
    </dgm:pt>
    <dgm:pt modelId="{1BF48D2F-108C-4C2D-A0F5-B84D2273E992}" type="parTrans" cxnId="{4A6C83DE-C87A-4802-9B87-113CCF058CE1}">
      <dgm:prSet/>
      <dgm:spPr/>
      <dgm:t>
        <a:bodyPr/>
        <a:lstStyle/>
        <a:p>
          <a:endParaRPr lang="en-US"/>
        </a:p>
      </dgm:t>
    </dgm:pt>
    <dgm:pt modelId="{7B23D758-8632-4A5D-A69C-B5A17EAE3CA7}" type="sibTrans" cxnId="{4A6C83DE-C87A-4802-9B87-113CCF058C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066A3-DC42-4E69-A01F-78CF6776F35C}">
      <dgm:prSet/>
      <dgm:spPr/>
      <dgm:t>
        <a:bodyPr/>
        <a:lstStyle/>
        <a:p>
          <a:r>
            <a:rPr lang="en-US" i="0" baseline="0"/>
            <a:t>Help job seekers and HR professionals with insights for decision-making.</a:t>
          </a:r>
          <a:endParaRPr lang="en-US"/>
        </a:p>
      </dgm:t>
    </dgm:pt>
    <dgm:pt modelId="{3B9CF863-A749-40E5-944F-CE6471DCE868}" type="parTrans" cxnId="{35FC8B82-2AE8-4711-8979-A5BFE73FBCBE}">
      <dgm:prSet/>
      <dgm:spPr/>
      <dgm:t>
        <a:bodyPr/>
        <a:lstStyle/>
        <a:p>
          <a:endParaRPr lang="en-US"/>
        </a:p>
      </dgm:t>
    </dgm:pt>
    <dgm:pt modelId="{CEA97722-35C1-4C9D-AB03-D0004FFD3CA8}" type="sibTrans" cxnId="{35FC8B82-2AE8-4711-8979-A5BFE73FBCB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5733BE1-A54E-43D1-92A4-004E74A5AF5A}" type="pres">
      <dgm:prSet presAssocID="{0FA05F8B-5EA0-4934-90B3-648115672969}" presName="Name0" presStyleCnt="0">
        <dgm:presLayoutVars>
          <dgm:animLvl val="lvl"/>
          <dgm:resizeHandles val="exact"/>
        </dgm:presLayoutVars>
      </dgm:prSet>
      <dgm:spPr/>
    </dgm:pt>
    <dgm:pt modelId="{9F2C50D5-5731-45DA-ACAA-B12E36A92930}" type="pres">
      <dgm:prSet presAssocID="{D5BCF4EA-97B4-4C0D-9AAF-94E01F15C170}" presName="compositeNode" presStyleCnt="0">
        <dgm:presLayoutVars>
          <dgm:bulletEnabled val="1"/>
        </dgm:presLayoutVars>
      </dgm:prSet>
      <dgm:spPr/>
    </dgm:pt>
    <dgm:pt modelId="{106253C7-DEB0-4028-86E1-CDE75224F006}" type="pres">
      <dgm:prSet presAssocID="{D5BCF4EA-97B4-4C0D-9AAF-94E01F15C170}" presName="bgRect" presStyleLbl="bgAccFollowNode1" presStyleIdx="0" presStyleCnt="3"/>
      <dgm:spPr/>
    </dgm:pt>
    <dgm:pt modelId="{5A643A5B-B017-4EC3-9EFF-E1F8CD126D36}" type="pres">
      <dgm:prSet presAssocID="{4B2D0483-203D-4043-ACAD-A0DE8C95752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B577610-82D0-4F91-B999-986215D6CCEB}" type="pres">
      <dgm:prSet presAssocID="{D5BCF4EA-97B4-4C0D-9AAF-94E01F15C170}" presName="bottomLine" presStyleLbl="alignNode1" presStyleIdx="1" presStyleCnt="6">
        <dgm:presLayoutVars/>
      </dgm:prSet>
      <dgm:spPr/>
    </dgm:pt>
    <dgm:pt modelId="{66F4096A-BE2C-4838-8142-60A9C90D6604}" type="pres">
      <dgm:prSet presAssocID="{D5BCF4EA-97B4-4C0D-9AAF-94E01F15C170}" presName="nodeText" presStyleLbl="bgAccFollowNode1" presStyleIdx="0" presStyleCnt="3">
        <dgm:presLayoutVars>
          <dgm:bulletEnabled val="1"/>
        </dgm:presLayoutVars>
      </dgm:prSet>
      <dgm:spPr/>
    </dgm:pt>
    <dgm:pt modelId="{DDBEEE24-1EE8-4004-85BC-D10B9EB1A47D}" type="pres">
      <dgm:prSet presAssocID="{4B2D0483-203D-4043-ACAD-A0DE8C957520}" presName="sibTrans" presStyleCnt="0"/>
      <dgm:spPr/>
    </dgm:pt>
    <dgm:pt modelId="{BB7FECCE-8E85-456E-9415-30AA58BEE204}" type="pres">
      <dgm:prSet presAssocID="{F7C13905-4B43-479D-B93F-95C34308A5BE}" presName="compositeNode" presStyleCnt="0">
        <dgm:presLayoutVars>
          <dgm:bulletEnabled val="1"/>
        </dgm:presLayoutVars>
      </dgm:prSet>
      <dgm:spPr/>
    </dgm:pt>
    <dgm:pt modelId="{08023659-9D74-4087-81BE-750C0BB9E6F4}" type="pres">
      <dgm:prSet presAssocID="{F7C13905-4B43-479D-B93F-95C34308A5BE}" presName="bgRect" presStyleLbl="bgAccFollowNode1" presStyleIdx="1" presStyleCnt="3"/>
      <dgm:spPr/>
    </dgm:pt>
    <dgm:pt modelId="{2F6B8B5C-054D-4757-9F8A-2AF72EED0206}" type="pres">
      <dgm:prSet presAssocID="{7B23D758-8632-4A5D-A69C-B5A17EAE3CA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3A4C459-86BC-431B-A1CE-1EE9B144075B}" type="pres">
      <dgm:prSet presAssocID="{F7C13905-4B43-479D-B93F-95C34308A5BE}" presName="bottomLine" presStyleLbl="alignNode1" presStyleIdx="3" presStyleCnt="6">
        <dgm:presLayoutVars/>
      </dgm:prSet>
      <dgm:spPr/>
    </dgm:pt>
    <dgm:pt modelId="{95C2AD81-9052-485A-9342-E037FCF83179}" type="pres">
      <dgm:prSet presAssocID="{F7C13905-4B43-479D-B93F-95C34308A5BE}" presName="nodeText" presStyleLbl="bgAccFollowNode1" presStyleIdx="1" presStyleCnt="3">
        <dgm:presLayoutVars>
          <dgm:bulletEnabled val="1"/>
        </dgm:presLayoutVars>
      </dgm:prSet>
      <dgm:spPr/>
    </dgm:pt>
    <dgm:pt modelId="{3B8AC5E8-F513-42C5-8FE2-7509F3ECE988}" type="pres">
      <dgm:prSet presAssocID="{7B23D758-8632-4A5D-A69C-B5A17EAE3CA7}" presName="sibTrans" presStyleCnt="0"/>
      <dgm:spPr/>
    </dgm:pt>
    <dgm:pt modelId="{4EF5DB9D-C972-411F-9A36-3CA0E9EF6A35}" type="pres">
      <dgm:prSet presAssocID="{957066A3-DC42-4E69-A01F-78CF6776F35C}" presName="compositeNode" presStyleCnt="0">
        <dgm:presLayoutVars>
          <dgm:bulletEnabled val="1"/>
        </dgm:presLayoutVars>
      </dgm:prSet>
      <dgm:spPr/>
    </dgm:pt>
    <dgm:pt modelId="{0A10BE2C-C3E6-49BC-9942-786915F51B8A}" type="pres">
      <dgm:prSet presAssocID="{957066A3-DC42-4E69-A01F-78CF6776F35C}" presName="bgRect" presStyleLbl="bgAccFollowNode1" presStyleIdx="2" presStyleCnt="3"/>
      <dgm:spPr/>
    </dgm:pt>
    <dgm:pt modelId="{4D4B9F17-FF9C-4ECC-965F-C35615C40074}" type="pres">
      <dgm:prSet presAssocID="{CEA97722-35C1-4C9D-AB03-D0004FFD3CA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8B92C00-D95E-452E-9E97-F25D9EFBBD4C}" type="pres">
      <dgm:prSet presAssocID="{957066A3-DC42-4E69-A01F-78CF6776F35C}" presName="bottomLine" presStyleLbl="alignNode1" presStyleIdx="5" presStyleCnt="6">
        <dgm:presLayoutVars/>
      </dgm:prSet>
      <dgm:spPr/>
    </dgm:pt>
    <dgm:pt modelId="{48967496-C0E9-44E7-8B7D-B703137EC9AC}" type="pres">
      <dgm:prSet presAssocID="{957066A3-DC42-4E69-A01F-78CF6776F35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1BDBC1C-9AB2-4C6A-85FF-BFB2DCACD2D5}" type="presOf" srcId="{F7C13905-4B43-479D-B93F-95C34308A5BE}" destId="{08023659-9D74-4087-81BE-750C0BB9E6F4}" srcOrd="0" destOrd="0" presId="urn:microsoft.com/office/officeart/2016/7/layout/BasicLinearProcessNumbered"/>
    <dgm:cxn modelId="{811C5223-5F2E-422B-B818-FFDAA1446D34}" type="presOf" srcId="{D5BCF4EA-97B4-4C0D-9AAF-94E01F15C170}" destId="{66F4096A-BE2C-4838-8142-60A9C90D6604}" srcOrd="1" destOrd="0" presId="urn:microsoft.com/office/officeart/2016/7/layout/BasicLinearProcessNumbered"/>
    <dgm:cxn modelId="{E8C9B823-73A2-4C6B-B8FC-762DD2A73443}" type="presOf" srcId="{0FA05F8B-5EA0-4934-90B3-648115672969}" destId="{B5733BE1-A54E-43D1-92A4-004E74A5AF5A}" srcOrd="0" destOrd="0" presId="urn:microsoft.com/office/officeart/2016/7/layout/BasicLinearProcessNumbered"/>
    <dgm:cxn modelId="{32DB7725-9EE8-49BB-BBAB-A054697CC642}" srcId="{0FA05F8B-5EA0-4934-90B3-648115672969}" destId="{D5BCF4EA-97B4-4C0D-9AAF-94E01F15C170}" srcOrd="0" destOrd="0" parTransId="{C3735B51-DAE9-4219-8413-0D19E66B0E20}" sibTransId="{4B2D0483-203D-4043-ACAD-A0DE8C957520}"/>
    <dgm:cxn modelId="{B9449A37-9678-4995-96EB-3D51A118B594}" type="presOf" srcId="{CEA97722-35C1-4C9D-AB03-D0004FFD3CA8}" destId="{4D4B9F17-FF9C-4ECC-965F-C35615C40074}" srcOrd="0" destOrd="0" presId="urn:microsoft.com/office/officeart/2016/7/layout/BasicLinearProcessNumbered"/>
    <dgm:cxn modelId="{2FD7D85C-721A-45FB-8234-DE8DDA5B5706}" type="presOf" srcId="{F7C13905-4B43-479D-B93F-95C34308A5BE}" destId="{95C2AD81-9052-485A-9342-E037FCF83179}" srcOrd="1" destOrd="0" presId="urn:microsoft.com/office/officeart/2016/7/layout/BasicLinearProcessNumbered"/>
    <dgm:cxn modelId="{FA6B6E6D-9CAA-473D-A569-13438FAD9054}" type="presOf" srcId="{957066A3-DC42-4E69-A01F-78CF6776F35C}" destId="{0A10BE2C-C3E6-49BC-9942-786915F51B8A}" srcOrd="0" destOrd="0" presId="urn:microsoft.com/office/officeart/2016/7/layout/BasicLinearProcessNumbered"/>
    <dgm:cxn modelId="{1890BD75-A379-4902-9E9A-D7E13961C0DB}" type="presOf" srcId="{D5BCF4EA-97B4-4C0D-9AAF-94E01F15C170}" destId="{106253C7-DEB0-4028-86E1-CDE75224F006}" srcOrd="0" destOrd="0" presId="urn:microsoft.com/office/officeart/2016/7/layout/BasicLinearProcessNumbered"/>
    <dgm:cxn modelId="{35FC8B82-2AE8-4711-8979-A5BFE73FBCBE}" srcId="{0FA05F8B-5EA0-4934-90B3-648115672969}" destId="{957066A3-DC42-4E69-A01F-78CF6776F35C}" srcOrd="2" destOrd="0" parTransId="{3B9CF863-A749-40E5-944F-CE6471DCE868}" sibTransId="{CEA97722-35C1-4C9D-AB03-D0004FFD3CA8}"/>
    <dgm:cxn modelId="{7DD347AD-A358-45CE-8842-825E1CB6970D}" type="presOf" srcId="{4B2D0483-203D-4043-ACAD-A0DE8C957520}" destId="{5A643A5B-B017-4EC3-9EFF-E1F8CD126D36}" srcOrd="0" destOrd="0" presId="urn:microsoft.com/office/officeart/2016/7/layout/BasicLinearProcessNumbered"/>
    <dgm:cxn modelId="{ADDDB7C8-1949-4005-AA96-616ECA98F49D}" type="presOf" srcId="{957066A3-DC42-4E69-A01F-78CF6776F35C}" destId="{48967496-C0E9-44E7-8B7D-B703137EC9AC}" srcOrd="1" destOrd="0" presId="urn:microsoft.com/office/officeart/2016/7/layout/BasicLinearProcessNumbered"/>
    <dgm:cxn modelId="{4A6C83DE-C87A-4802-9B87-113CCF058CE1}" srcId="{0FA05F8B-5EA0-4934-90B3-648115672969}" destId="{F7C13905-4B43-479D-B93F-95C34308A5BE}" srcOrd="1" destOrd="0" parTransId="{1BF48D2F-108C-4C2D-A0F5-B84D2273E992}" sibTransId="{7B23D758-8632-4A5D-A69C-B5A17EAE3CA7}"/>
    <dgm:cxn modelId="{8CCC94E1-28D4-4B2F-8045-B5C75E008BD6}" type="presOf" srcId="{7B23D758-8632-4A5D-A69C-B5A17EAE3CA7}" destId="{2F6B8B5C-054D-4757-9F8A-2AF72EED0206}" srcOrd="0" destOrd="0" presId="urn:microsoft.com/office/officeart/2016/7/layout/BasicLinearProcessNumbered"/>
    <dgm:cxn modelId="{8E3EAC65-ED3D-4CC4-A217-0BCDF94DE559}" type="presParOf" srcId="{B5733BE1-A54E-43D1-92A4-004E74A5AF5A}" destId="{9F2C50D5-5731-45DA-ACAA-B12E36A92930}" srcOrd="0" destOrd="0" presId="urn:microsoft.com/office/officeart/2016/7/layout/BasicLinearProcessNumbered"/>
    <dgm:cxn modelId="{CD9FF784-5965-42E7-9FEF-3CF7B33B4A01}" type="presParOf" srcId="{9F2C50D5-5731-45DA-ACAA-B12E36A92930}" destId="{106253C7-DEB0-4028-86E1-CDE75224F006}" srcOrd="0" destOrd="0" presId="urn:microsoft.com/office/officeart/2016/7/layout/BasicLinearProcessNumbered"/>
    <dgm:cxn modelId="{8395E367-1FF1-480F-BBB4-A60CC9DDDBB5}" type="presParOf" srcId="{9F2C50D5-5731-45DA-ACAA-B12E36A92930}" destId="{5A643A5B-B017-4EC3-9EFF-E1F8CD126D36}" srcOrd="1" destOrd="0" presId="urn:microsoft.com/office/officeart/2016/7/layout/BasicLinearProcessNumbered"/>
    <dgm:cxn modelId="{3CA0D82C-118F-4B8A-9CB3-7C09CAD643D2}" type="presParOf" srcId="{9F2C50D5-5731-45DA-ACAA-B12E36A92930}" destId="{AB577610-82D0-4F91-B999-986215D6CCEB}" srcOrd="2" destOrd="0" presId="urn:microsoft.com/office/officeart/2016/7/layout/BasicLinearProcessNumbered"/>
    <dgm:cxn modelId="{B3835B98-9557-4565-99A1-C26C99CEF7EA}" type="presParOf" srcId="{9F2C50D5-5731-45DA-ACAA-B12E36A92930}" destId="{66F4096A-BE2C-4838-8142-60A9C90D6604}" srcOrd="3" destOrd="0" presId="urn:microsoft.com/office/officeart/2016/7/layout/BasicLinearProcessNumbered"/>
    <dgm:cxn modelId="{5AB6A36C-4EB7-4B87-87AB-D71841806791}" type="presParOf" srcId="{B5733BE1-A54E-43D1-92A4-004E74A5AF5A}" destId="{DDBEEE24-1EE8-4004-85BC-D10B9EB1A47D}" srcOrd="1" destOrd="0" presId="urn:microsoft.com/office/officeart/2016/7/layout/BasicLinearProcessNumbered"/>
    <dgm:cxn modelId="{C8E03AB7-3AA2-49E7-B7B3-F47F13A68EF2}" type="presParOf" srcId="{B5733BE1-A54E-43D1-92A4-004E74A5AF5A}" destId="{BB7FECCE-8E85-456E-9415-30AA58BEE204}" srcOrd="2" destOrd="0" presId="urn:microsoft.com/office/officeart/2016/7/layout/BasicLinearProcessNumbered"/>
    <dgm:cxn modelId="{FAE8D2FB-C3E4-427D-92DA-67C3D7749F42}" type="presParOf" srcId="{BB7FECCE-8E85-456E-9415-30AA58BEE204}" destId="{08023659-9D74-4087-81BE-750C0BB9E6F4}" srcOrd="0" destOrd="0" presId="urn:microsoft.com/office/officeart/2016/7/layout/BasicLinearProcessNumbered"/>
    <dgm:cxn modelId="{35F60B62-00EB-4B1E-8D14-700DF2F5607E}" type="presParOf" srcId="{BB7FECCE-8E85-456E-9415-30AA58BEE204}" destId="{2F6B8B5C-054D-4757-9F8A-2AF72EED0206}" srcOrd="1" destOrd="0" presId="urn:microsoft.com/office/officeart/2016/7/layout/BasicLinearProcessNumbered"/>
    <dgm:cxn modelId="{7AAC4270-65DE-4980-B17A-F25ACDF0113D}" type="presParOf" srcId="{BB7FECCE-8E85-456E-9415-30AA58BEE204}" destId="{F3A4C459-86BC-431B-A1CE-1EE9B144075B}" srcOrd="2" destOrd="0" presId="urn:microsoft.com/office/officeart/2016/7/layout/BasicLinearProcessNumbered"/>
    <dgm:cxn modelId="{2694F539-9F2D-41F4-BDD7-2199A1D0A891}" type="presParOf" srcId="{BB7FECCE-8E85-456E-9415-30AA58BEE204}" destId="{95C2AD81-9052-485A-9342-E037FCF83179}" srcOrd="3" destOrd="0" presId="urn:microsoft.com/office/officeart/2016/7/layout/BasicLinearProcessNumbered"/>
    <dgm:cxn modelId="{5DB3EEDB-3DFA-4D17-AF1F-F90C12ADCBCE}" type="presParOf" srcId="{B5733BE1-A54E-43D1-92A4-004E74A5AF5A}" destId="{3B8AC5E8-F513-42C5-8FE2-7509F3ECE988}" srcOrd="3" destOrd="0" presId="urn:microsoft.com/office/officeart/2016/7/layout/BasicLinearProcessNumbered"/>
    <dgm:cxn modelId="{149CD59E-A2DF-460C-AA16-5AC0898BC544}" type="presParOf" srcId="{B5733BE1-A54E-43D1-92A4-004E74A5AF5A}" destId="{4EF5DB9D-C972-411F-9A36-3CA0E9EF6A35}" srcOrd="4" destOrd="0" presId="urn:microsoft.com/office/officeart/2016/7/layout/BasicLinearProcessNumbered"/>
    <dgm:cxn modelId="{C962DBED-02C5-47FF-967A-1CDC870A9455}" type="presParOf" srcId="{4EF5DB9D-C972-411F-9A36-3CA0E9EF6A35}" destId="{0A10BE2C-C3E6-49BC-9942-786915F51B8A}" srcOrd="0" destOrd="0" presId="urn:microsoft.com/office/officeart/2016/7/layout/BasicLinearProcessNumbered"/>
    <dgm:cxn modelId="{A951B51C-4331-44D3-92B1-55801E3A3BFC}" type="presParOf" srcId="{4EF5DB9D-C972-411F-9A36-3CA0E9EF6A35}" destId="{4D4B9F17-FF9C-4ECC-965F-C35615C40074}" srcOrd="1" destOrd="0" presId="urn:microsoft.com/office/officeart/2016/7/layout/BasicLinearProcessNumbered"/>
    <dgm:cxn modelId="{5DBACB96-ECF5-47C9-AD57-EDF5389C183E}" type="presParOf" srcId="{4EF5DB9D-C972-411F-9A36-3CA0E9EF6A35}" destId="{38B92C00-D95E-452E-9E97-F25D9EFBBD4C}" srcOrd="2" destOrd="0" presId="urn:microsoft.com/office/officeart/2016/7/layout/BasicLinearProcessNumbered"/>
    <dgm:cxn modelId="{4A0199A9-69B2-4B95-8F05-3BE735FB0DD1}" type="presParOf" srcId="{4EF5DB9D-C972-411F-9A36-3CA0E9EF6A35}" destId="{48967496-C0E9-44E7-8B7D-B703137EC9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rPr>
            <a:t>The map illustrates which regions have the highest number of data science-related jobs.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2BA4AC-6AE1-49BB-BA9D-567A78B55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chart ranks countries based on the average salaries of data science professionals.</a:t>
          </a:r>
        </a:p>
      </dgm:t>
    </dgm:pt>
    <dgm:pt modelId="{B7C2445D-5BB3-4E28-ACB8-CEC21C7C9A93}" type="parTrans" cxnId="{C3939D77-83E3-4431-8B42-82BCB5373F95}">
      <dgm:prSet/>
      <dgm:spPr/>
      <dgm:t>
        <a:bodyPr/>
        <a:lstStyle/>
        <a:p>
          <a:endParaRPr lang="en-US"/>
        </a:p>
      </dgm:t>
    </dgm:pt>
    <dgm:pt modelId="{B40AF411-C6D8-4065-92AC-6175CD2C8335}" type="sibTrans" cxnId="{C3939D77-83E3-4431-8B42-82BCB5373F95}">
      <dgm:prSet/>
      <dgm:spPr/>
      <dgm:t>
        <a:bodyPr/>
        <a:lstStyle/>
        <a:p>
          <a:endParaRPr lang="en-US"/>
        </a:p>
      </dgm:t>
    </dgm:pt>
    <dgm:pt modelId="{FFA53296-4CC4-45D4-93D6-C61ED35FA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highlights the top-paying nations, helping users compare compensation across global markets.</a:t>
          </a:r>
        </a:p>
      </dgm:t>
    </dgm:pt>
    <dgm:pt modelId="{1B028721-89DB-42E7-9BB5-5568DCB3D49F}" type="parTrans" cxnId="{1D0ADAEB-88F9-4993-9E0B-49AB71C8B06D}">
      <dgm:prSet/>
      <dgm:spPr/>
      <dgm:t>
        <a:bodyPr/>
        <a:lstStyle/>
        <a:p>
          <a:endParaRPr lang="en-US"/>
        </a:p>
      </dgm:t>
    </dgm:pt>
    <dgm:pt modelId="{FAD55E93-4FDA-4F5B-9E36-19D7B5BE5055}" type="sibTrans" cxnId="{1D0ADAEB-88F9-4993-9E0B-49AB71C8B06D}">
      <dgm:prSet/>
      <dgm:spPr/>
      <dgm:t>
        <a:bodyPr/>
        <a:lstStyle/>
        <a:p>
          <a:endParaRPr lang="en-US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9FD4B7D7-5091-4217-B287-4A1350834C95}" type="pres">
      <dgm:prSet presAssocID="{D32BA4AC-6AE1-49BB-BA9D-567A78B559CB}" presName="compNode" presStyleCnt="0"/>
      <dgm:spPr/>
    </dgm:pt>
    <dgm:pt modelId="{77EA0D06-D5D0-4D86-857F-C53A244C304C}" type="pres">
      <dgm:prSet presAssocID="{D32BA4AC-6AE1-49BB-BA9D-567A78B559CB}" presName="bgRect" presStyleLbl="bgShp" presStyleIdx="0" presStyleCnt="2"/>
      <dgm:spPr/>
    </dgm:pt>
    <dgm:pt modelId="{D8794D99-1F74-4E42-BB5B-073612020908}" type="pres">
      <dgm:prSet presAssocID="{D32BA4AC-6AE1-49BB-BA9D-567A78B559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101855B-B60A-4BD4-BE47-98C478FA41D8}" type="pres">
      <dgm:prSet presAssocID="{D32BA4AC-6AE1-49BB-BA9D-567A78B559CB}" presName="spaceRect" presStyleCnt="0"/>
      <dgm:spPr/>
    </dgm:pt>
    <dgm:pt modelId="{E96F800B-03A3-4A94-9CAD-BFD48EDE3443}" type="pres">
      <dgm:prSet presAssocID="{D32BA4AC-6AE1-49BB-BA9D-567A78B559CB}" presName="parTx" presStyleLbl="revTx" presStyleIdx="0" presStyleCnt="2">
        <dgm:presLayoutVars>
          <dgm:chMax val="0"/>
          <dgm:chPref val="0"/>
        </dgm:presLayoutVars>
      </dgm:prSet>
      <dgm:spPr/>
    </dgm:pt>
    <dgm:pt modelId="{3C898702-EAB7-407D-97AC-955704D9A7CB}" type="pres">
      <dgm:prSet presAssocID="{B40AF411-C6D8-4065-92AC-6175CD2C8335}" presName="sibTrans" presStyleCnt="0"/>
      <dgm:spPr/>
    </dgm:pt>
    <dgm:pt modelId="{E16ED075-A000-4FD8-ADC0-50C68E88B98F}" type="pres">
      <dgm:prSet presAssocID="{FFA53296-4CC4-45D4-93D6-C61ED35FAF42}" presName="compNode" presStyleCnt="0"/>
      <dgm:spPr/>
    </dgm:pt>
    <dgm:pt modelId="{3695954F-54B8-4E21-A9AE-A1395E005E39}" type="pres">
      <dgm:prSet presAssocID="{FFA53296-4CC4-45D4-93D6-C61ED35FAF42}" presName="bgRect" presStyleLbl="bgShp" presStyleIdx="1" presStyleCnt="2"/>
      <dgm:spPr/>
    </dgm:pt>
    <dgm:pt modelId="{85529ED8-2102-4F10-AA08-3F2E17ECF975}" type="pres">
      <dgm:prSet presAssocID="{FFA53296-4CC4-45D4-93D6-C61ED35FAF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EA240BD-5A31-40EF-8C07-7F3474BF723C}" type="pres">
      <dgm:prSet presAssocID="{FFA53296-4CC4-45D4-93D6-C61ED35FAF42}" presName="spaceRect" presStyleCnt="0"/>
      <dgm:spPr/>
    </dgm:pt>
    <dgm:pt modelId="{F620A6F4-A80A-431B-AF2C-72FA1DDBDD02}" type="pres">
      <dgm:prSet presAssocID="{FFA53296-4CC4-45D4-93D6-C61ED35FAF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939D77-83E3-4431-8B42-82BCB5373F95}" srcId="{083B96C7-8F2D-4F2A-A760-D2EF657E1512}" destId="{D32BA4AC-6AE1-49BB-BA9D-567A78B559CB}" srcOrd="0" destOrd="0" parTransId="{B7C2445D-5BB3-4E28-ACB8-CEC21C7C9A93}" sibTransId="{B40AF411-C6D8-4065-92AC-6175CD2C8335}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EF1CBFBB-5D74-477A-A96A-0938853B5A5B}" type="presOf" srcId="{FFA53296-4CC4-45D4-93D6-C61ED35FAF42}" destId="{F620A6F4-A80A-431B-AF2C-72FA1DDBDD02}" srcOrd="0" destOrd="0" presId="urn:microsoft.com/office/officeart/2018/2/layout/IconVerticalSolidList"/>
    <dgm:cxn modelId="{3CA7C1E5-2A92-4BC8-9728-12F67EA01C78}" type="presOf" srcId="{D32BA4AC-6AE1-49BB-BA9D-567A78B559CB}" destId="{E96F800B-03A3-4A94-9CAD-BFD48EDE3443}" srcOrd="0" destOrd="0" presId="urn:microsoft.com/office/officeart/2018/2/layout/IconVerticalSolidList"/>
    <dgm:cxn modelId="{1D0ADAEB-88F9-4993-9E0B-49AB71C8B06D}" srcId="{083B96C7-8F2D-4F2A-A760-D2EF657E1512}" destId="{FFA53296-4CC4-45D4-93D6-C61ED35FAF42}" srcOrd="1" destOrd="0" parTransId="{1B028721-89DB-42E7-9BB5-5568DCB3D49F}" sibTransId="{FAD55E93-4FDA-4F5B-9E36-19D7B5BE5055}"/>
    <dgm:cxn modelId="{3894DBAB-6CBE-44EF-9F9A-E469D3EC3835}" type="presParOf" srcId="{F9CD5394-520B-487A-AA5F-863D94341BF5}" destId="{9FD4B7D7-5091-4217-B287-4A1350834C95}" srcOrd="0" destOrd="0" presId="urn:microsoft.com/office/officeart/2018/2/layout/IconVerticalSolidList"/>
    <dgm:cxn modelId="{DEB3D889-EC17-42DD-926B-7FB1DB4F5FB2}" type="presParOf" srcId="{9FD4B7D7-5091-4217-B287-4A1350834C95}" destId="{77EA0D06-D5D0-4D86-857F-C53A244C304C}" srcOrd="0" destOrd="0" presId="urn:microsoft.com/office/officeart/2018/2/layout/IconVerticalSolidList"/>
    <dgm:cxn modelId="{2EF049DD-B310-427C-BB7D-F0DB4C89EDB7}" type="presParOf" srcId="{9FD4B7D7-5091-4217-B287-4A1350834C95}" destId="{D8794D99-1F74-4E42-BB5B-073612020908}" srcOrd="1" destOrd="0" presId="urn:microsoft.com/office/officeart/2018/2/layout/IconVerticalSolidList"/>
    <dgm:cxn modelId="{2176EA00-B75A-424E-8687-A24E3C40145A}" type="presParOf" srcId="{9FD4B7D7-5091-4217-B287-4A1350834C95}" destId="{A101855B-B60A-4BD4-BE47-98C478FA41D8}" srcOrd="2" destOrd="0" presId="urn:microsoft.com/office/officeart/2018/2/layout/IconVerticalSolidList"/>
    <dgm:cxn modelId="{15447FF4-A6F7-4C97-8C68-8F352384B2BB}" type="presParOf" srcId="{9FD4B7D7-5091-4217-B287-4A1350834C95}" destId="{E96F800B-03A3-4A94-9CAD-BFD48EDE3443}" srcOrd="3" destOrd="0" presId="urn:microsoft.com/office/officeart/2018/2/layout/IconVerticalSolidList"/>
    <dgm:cxn modelId="{E99250B3-67C9-404F-891B-C5B9AC596301}" type="presParOf" srcId="{F9CD5394-520B-487A-AA5F-863D94341BF5}" destId="{3C898702-EAB7-407D-97AC-955704D9A7CB}" srcOrd="1" destOrd="0" presId="urn:microsoft.com/office/officeart/2018/2/layout/IconVerticalSolidList"/>
    <dgm:cxn modelId="{BEEEFE65-A373-4E82-8797-1F63C4317DDD}" type="presParOf" srcId="{F9CD5394-520B-487A-AA5F-863D94341BF5}" destId="{E16ED075-A000-4FD8-ADC0-50C68E88B98F}" srcOrd="2" destOrd="0" presId="urn:microsoft.com/office/officeart/2018/2/layout/IconVerticalSolidList"/>
    <dgm:cxn modelId="{F385EFBB-C1BE-4641-BB6F-6BBB8A166844}" type="presParOf" srcId="{E16ED075-A000-4FD8-ADC0-50C68E88B98F}" destId="{3695954F-54B8-4E21-A9AE-A1395E005E39}" srcOrd="0" destOrd="0" presId="urn:microsoft.com/office/officeart/2018/2/layout/IconVerticalSolidList"/>
    <dgm:cxn modelId="{454C78B8-3403-4DF8-9A63-E822ABF53B98}" type="presParOf" srcId="{E16ED075-A000-4FD8-ADC0-50C68E88B98F}" destId="{85529ED8-2102-4F10-AA08-3F2E17ECF975}" srcOrd="1" destOrd="0" presId="urn:microsoft.com/office/officeart/2018/2/layout/IconVerticalSolidList"/>
    <dgm:cxn modelId="{DFDC34C1-3AAB-46EE-A358-0DDCA482875D}" type="presParOf" srcId="{E16ED075-A000-4FD8-ADC0-50C68E88B98F}" destId="{CEA240BD-5A31-40EF-8C07-7F3474BF723C}" srcOrd="2" destOrd="0" presId="urn:microsoft.com/office/officeart/2018/2/layout/IconVerticalSolidList"/>
    <dgm:cxn modelId="{A4BB493F-AF32-4D69-932E-4EA8F9F03AF2}" type="presParOf" srcId="{E16ED075-A000-4FD8-ADC0-50C68E88B98F}" destId="{F620A6F4-A80A-431B-AF2C-72FA1DDBDD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analysis compares data science salaries across different experience levels, from entry-level to senior professionals.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B1EF47-1E72-42C3-A671-5FAD524F92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969F1C-023E-4385-9FB4-96141B08B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analysis examines how educational qualifications influence data science salaries.</a:t>
          </a:r>
        </a:p>
      </dgm:t>
    </dgm:pt>
    <dgm:pt modelId="{EC80A30F-61BF-4840-8588-A0CBCE4487BE}" type="parTrans" cxnId="{A153104B-E58D-449F-AFA4-C4BBEDE75A9F}">
      <dgm:prSet/>
      <dgm:spPr/>
      <dgm:t>
        <a:bodyPr/>
        <a:lstStyle/>
        <a:p>
          <a:endParaRPr lang="en-US"/>
        </a:p>
      </dgm:t>
    </dgm:pt>
    <dgm:pt modelId="{08F4E4F2-E43D-4399-BCC4-238F5FFD0ED8}" type="sibTrans" cxnId="{A153104B-E58D-449F-AFA4-C4BBEDE75A9F}">
      <dgm:prSet/>
      <dgm:spPr/>
      <dgm:t>
        <a:bodyPr/>
        <a:lstStyle/>
        <a:p>
          <a:endParaRPr lang="en-US"/>
        </a:p>
      </dgm:t>
    </dgm:pt>
    <dgm:pt modelId="{0CF35B63-C75B-4D68-9F9E-DCE2D7668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highlights salary differences between professionals with bachelor’s, master’s, and specialized degrees or certifications.</a:t>
          </a:r>
        </a:p>
      </dgm:t>
    </dgm:pt>
    <dgm:pt modelId="{54E00E9D-0B82-4C77-97E8-C33A29E6F311}" type="parTrans" cxnId="{EEADE8BB-2676-49C0-A1DC-AE2A12329A10}">
      <dgm:prSet/>
      <dgm:spPr/>
      <dgm:t>
        <a:bodyPr/>
        <a:lstStyle/>
        <a:p>
          <a:endParaRPr lang="en-US"/>
        </a:p>
      </dgm:t>
    </dgm:pt>
    <dgm:pt modelId="{5A50BCCA-4ACC-4C40-9C7A-3227141BBBBB}" type="sibTrans" cxnId="{EEADE8BB-2676-49C0-A1DC-AE2A12329A10}">
      <dgm:prSet/>
      <dgm:spPr/>
      <dgm:t>
        <a:bodyPr/>
        <a:lstStyle/>
        <a:p>
          <a:endParaRPr lang="en-US"/>
        </a:p>
      </dgm:t>
    </dgm:pt>
    <dgm:pt modelId="{B49C74D8-E2C1-486C-821D-A085A39D50CE}" type="pres">
      <dgm:prSet presAssocID="{26B1EF47-1E72-42C3-A671-5FAD524F928B}" presName="root" presStyleCnt="0">
        <dgm:presLayoutVars>
          <dgm:dir/>
          <dgm:resizeHandles val="exact"/>
        </dgm:presLayoutVars>
      </dgm:prSet>
      <dgm:spPr/>
    </dgm:pt>
    <dgm:pt modelId="{F1560DD1-EF26-4385-B6C3-81F922501222}" type="pres">
      <dgm:prSet presAssocID="{20969F1C-023E-4385-9FB4-96141B08B8FD}" presName="compNode" presStyleCnt="0"/>
      <dgm:spPr/>
    </dgm:pt>
    <dgm:pt modelId="{FCDD8609-2A10-4F03-A3B1-7CF082F067E6}" type="pres">
      <dgm:prSet presAssocID="{20969F1C-023E-4385-9FB4-96141B08B8FD}" presName="bgRect" presStyleLbl="bgShp" presStyleIdx="0" presStyleCnt="2"/>
      <dgm:spPr/>
    </dgm:pt>
    <dgm:pt modelId="{1DA043EF-0A1B-4CC5-9EB1-5B239F93D661}" type="pres">
      <dgm:prSet presAssocID="{20969F1C-023E-4385-9FB4-96141B08B8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C23A32-355B-4721-8CDA-C4B00D37DCEE}" type="pres">
      <dgm:prSet presAssocID="{20969F1C-023E-4385-9FB4-96141B08B8FD}" presName="spaceRect" presStyleCnt="0"/>
      <dgm:spPr/>
    </dgm:pt>
    <dgm:pt modelId="{98D25F7A-D9B1-4ED1-B642-7F545443D56A}" type="pres">
      <dgm:prSet presAssocID="{20969F1C-023E-4385-9FB4-96141B08B8FD}" presName="parTx" presStyleLbl="revTx" presStyleIdx="0" presStyleCnt="2">
        <dgm:presLayoutVars>
          <dgm:chMax val="0"/>
          <dgm:chPref val="0"/>
        </dgm:presLayoutVars>
      </dgm:prSet>
      <dgm:spPr/>
    </dgm:pt>
    <dgm:pt modelId="{057BD565-179D-4ABB-9D3F-6A9CADB39D2E}" type="pres">
      <dgm:prSet presAssocID="{08F4E4F2-E43D-4399-BCC4-238F5FFD0ED8}" presName="sibTrans" presStyleCnt="0"/>
      <dgm:spPr/>
    </dgm:pt>
    <dgm:pt modelId="{FA4313F0-9972-4B99-93D0-2438E7BC78CD}" type="pres">
      <dgm:prSet presAssocID="{0CF35B63-C75B-4D68-9F9E-DCE2D766842C}" presName="compNode" presStyleCnt="0"/>
      <dgm:spPr/>
    </dgm:pt>
    <dgm:pt modelId="{B50F6FC4-0625-4E4C-BC77-2439D27ED69F}" type="pres">
      <dgm:prSet presAssocID="{0CF35B63-C75B-4D68-9F9E-DCE2D766842C}" presName="bgRect" presStyleLbl="bgShp" presStyleIdx="1" presStyleCnt="2"/>
      <dgm:spPr/>
    </dgm:pt>
    <dgm:pt modelId="{F6FC7356-C9C0-4ADE-8FC7-B6031444E3C3}" type="pres">
      <dgm:prSet presAssocID="{0CF35B63-C75B-4D68-9F9E-DCE2D76684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50B21E9-4FF5-4786-A6A0-981FF228C8F8}" type="pres">
      <dgm:prSet presAssocID="{0CF35B63-C75B-4D68-9F9E-DCE2D766842C}" presName="spaceRect" presStyleCnt="0"/>
      <dgm:spPr/>
    </dgm:pt>
    <dgm:pt modelId="{0ADF0F58-832B-48CB-A05C-0E22265A2CF6}" type="pres">
      <dgm:prSet presAssocID="{0CF35B63-C75B-4D68-9F9E-DCE2D76684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3EA318-8B49-429C-AA60-428B475AB268}" type="presOf" srcId="{26B1EF47-1E72-42C3-A671-5FAD524F928B}" destId="{B49C74D8-E2C1-486C-821D-A085A39D50CE}" srcOrd="0" destOrd="0" presId="urn:microsoft.com/office/officeart/2018/2/layout/IconVerticalSolidList"/>
    <dgm:cxn modelId="{78C20848-B389-4435-9656-4B1B35E1829A}" type="presOf" srcId="{20969F1C-023E-4385-9FB4-96141B08B8FD}" destId="{98D25F7A-D9B1-4ED1-B642-7F545443D56A}" srcOrd="0" destOrd="0" presId="urn:microsoft.com/office/officeart/2018/2/layout/IconVerticalSolidList"/>
    <dgm:cxn modelId="{A153104B-E58D-449F-AFA4-C4BBEDE75A9F}" srcId="{26B1EF47-1E72-42C3-A671-5FAD524F928B}" destId="{20969F1C-023E-4385-9FB4-96141B08B8FD}" srcOrd="0" destOrd="0" parTransId="{EC80A30F-61BF-4840-8588-A0CBCE4487BE}" sibTransId="{08F4E4F2-E43D-4399-BCC4-238F5FFD0ED8}"/>
    <dgm:cxn modelId="{8BE39692-2A14-4676-BD0C-F7200A8E30AC}" type="presOf" srcId="{0CF35B63-C75B-4D68-9F9E-DCE2D766842C}" destId="{0ADF0F58-832B-48CB-A05C-0E22265A2CF6}" srcOrd="0" destOrd="0" presId="urn:microsoft.com/office/officeart/2018/2/layout/IconVerticalSolidList"/>
    <dgm:cxn modelId="{EEADE8BB-2676-49C0-A1DC-AE2A12329A10}" srcId="{26B1EF47-1E72-42C3-A671-5FAD524F928B}" destId="{0CF35B63-C75B-4D68-9F9E-DCE2D766842C}" srcOrd="1" destOrd="0" parTransId="{54E00E9D-0B82-4C77-97E8-C33A29E6F311}" sibTransId="{5A50BCCA-4ACC-4C40-9C7A-3227141BBBBB}"/>
    <dgm:cxn modelId="{BE8B201B-EB96-43BA-B68D-F6810C8705AB}" type="presParOf" srcId="{B49C74D8-E2C1-486C-821D-A085A39D50CE}" destId="{F1560DD1-EF26-4385-B6C3-81F922501222}" srcOrd="0" destOrd="0" presId="urn:microsoft.com/office/officeart/2018/2/layout/IconVerticalSolidList"/>
    <dgm:cxn modelId="{D14C4DE6-1FED-4564-9EF3-AB508F2F02DF}" type="presParOf" srcId="{F1560DD1-EF26-4385-B6C3-81F922501222}" destId="{FCDD8609-2A10-4F03-A3B1-7CF082F067E6}" srcOrd="0" destOrd="0" presId="urn:microsoft.com/office/officeart/2018/2/layout/IconVerticalSolidList"/>
    <dgm:cxn modelId="{C8716FD5-173D-4489-9256-9BA168C28EE9}" type="presParOf" srcId="{F1560DD1-EF26-4385-B6C3-81F922501222}" destId="{1DA043EF-0A1B-4CC5-9EB1-5B239F93D661}" srcOrd="1" destOrd="0" presId="urn:microsoft.com/office/officeart/2018/2/layout/IconVerticalSolidList"/>
    <dgm:cxn modelId="{AC0868F5-A64B-476F-A095-FF38B6C57531}" type="presParOf" srcId="{F1560DD1-EF26-4385-B6C3-81F922501222}" destId="{87C23A32-355B-4721-8CDA-C4B00D37DCEE}" srcOrd="2" destOrd="0" presId="urn:microsoft.com/office/officeart/2018/2/layout/IconVerticalSolidList"/>
    <dgm:cxn modelId="{6F85378D-6586-47F6-ACAE-FD89BE7C1B1B}" type="presParOf" srcId="{F1560DD1-EF26-4385-B6C3-81F922501222}" destId="{98D25F7A-D9B1-4ED1-B642-7F545443D56A}" srcOrd="3" destOrd="0" presId="urn:microsoft.com/office/officeart/2018/2/layout/IconVerticalSolidList"/>
    <dgm:cxn modelId="{1B71B6E2-4374-4EBC-A1E3-10350B086BF7}" type="presParOf" srcId="{B49C74D8-E2C1-486C-821D-A085A39D50CE}" destId="{057BD565-179D-4ABB-9D3F-6A9CADB39D2E}" srcOrd="1" destOrd="0" presId="urn:microsoft.com/office/officeart/2018/2/layout/IconVerticalSolidList"/>
    <dgm:cxn modelId="{A17428D4-92C3-495B-9765-FBB90A489036}" type="presParOf" srcId="{B49C74D8-E2C1-486C-821D-A085A39D50CE}" destId="{FA4313F0-9972-4B99-93D0-2438E7BC78CD}" srcOrd="2" destOrd="0" presId="urn:microsoft.com/office/officeart/2018/2/layout/IconVerticalSolidList"/>
    <dgm:cxn modelId="{987F484C-24C3-4446-B14A-0313FFC2369C}" type="presParOf" srcId="{FA4313F0-9972-4B99-93D0-2438E7BC78CD}" destId="{B50F6FC4-0625-4E4C-BC77-2439D27ED69F}" srcOrd="0" destOrd="0" presId="urn:microsoft.com/office/officeart/2018/2/layout/IconVerticalSolidList"/>
    <dgm:cxn modelId="{D7BE8C5B-CA95-4AFF-A1E2-5CC3B93BE7F4}" type="presParOf" srcId="{FA4313F0-9972-4B99-93D0-2438E7BC78CD}" destId="{F6FC7356-C9C0-4ADE-8FC7-B6031444E3C3}" srcOrd="1" destOrd="0" presId="urn:microsoft.com/office/officeart/2018/2/layout/IconVerticalSolidList"/>
    <dgm:cxn modelId="{3F6ED8C6-34A3-488D-95AA-123258805C25}" type="presParOf" srcId="{FA4313F0-9972-4B99-93D0-2438E7BC78CD}" destId="{550B21E9-4FF5-4786-A6A0-981FF228C8F8}" srcOrd="2" destOrd="0" presId="urn:microsoft.com/office/officeart/2018/2/layout/IconVerticalSolidList"/>
    <dgm:cxn modelId="{8F73465B-328B-4583-8AC8-59DB8B9BB6D4}" type="presParOf" srcId="{FA4313F0-9972-4B99-93D0-2438E7BC78CD}" destId="{0ADF0F58-832B-48CB-A05C-0E22265A2C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EAE92F-E7A2-429E-862A-33AD7F9A16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4C4010-E0F7-41D3-B72B-444B2392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chart presents the percentage distribution of various job types in the data science field, including full-time, remote, contract, and part-time positions.</a:t>
          </a:r>
        </a:p>
      </dgm:t>
    </dgm:pt>
    <dgm:pt modelId="{27549105-74F7-4949-A526-74F582EFB963}" type="parTrans" cxnId="{4F52BCD3-F5E1-446A-B704-77D64A628610}">
      <dgm:prSet/>
      <dgm:spPr/>
      <dgm:t>
        <a:bodyPr/>
        <a:lstStyle/>
        <a:p>
          <a:endParaRPr lang="en-US"/>
        </a:p>
      </dgm:t>
    </dgm:pt>
    <dgm:pt modelId="{E0D5F27E-8F02-4C04-A09D-6F52FB559EC2}" type="sibTrans" cxnId="{4F52BCD3-F5E1-446A-B704-77D64A628610}">
      <dgm:prSet/>
      <dgm:spPr/>
      <dgm:t>
        <a:bodyPr/>
        <a:lstStyle/>
        <a:p>
          <a:endParaRPr lang="en-US"/>
        </a:p>
      </dgm:t>
    </dgm:pt>
    <dgm:pt modelId="{7A3B19E5-4F6F-49A9-B470-6DC899EA0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provides insights into current employment trends and the growing popularity of flexible work arrangements.</a:t>
          </a:r>
        </a:p>
      </dgm:t>
    </dgm:pt>
    <dgm:pt modelId="{945A6EB3-3844-4D51-9E8D-1A382A84B06A}" type="parTrans" cxnId="{ACC79FEF-DA4E-42F6-8CC8-7533D0990674}">
      <dgm:prSet/>
      <dgm:spPr/>
      <dgm:t>
        <a:bodyPr/>
        <a:lstStyle/>
        <a:p>
          <a:endParaRPr lang="en-US"/>
        </a:p>
      </dgm:t>
    </dgm:pt>
    <dgm:pt modelId="{FE0269AB-BB84-42B7-835B-961898FABF4E}" type="sibTrans" cxnId="{ACC79FEF-DA4E-42F6-8CC8-7533D0990674}">
      <dgm:prSet/>
      <dgm:spPr/>
      <dgm:t>
        <a:bodyPr/>
        <a:lstStyle/>
        <a:p>
          <a:endParaRPr lang="en-US"/>
        </a:p>
      </dgm:t>
    </dgm:pt>
    <dgm:pt modelId="{1D6D8504-276F-4B1B-AB51-05EA43C044CA}" type="pres">
      <dgm:prSet presAssocID="{E9EAE92F-E7A2-429E-862A-33AD7F9A16FA}" presName="root" presStyleCnt="0">
        <dgm:presLayoutVars>
          <dgm:dir/>
          <dgm:resizeHandles val="exact"/>
        </dgm:presLayoutVars>
      </dgm:prSet>
      <dgm:spPr/>
    </dgm:pt>
    <dgm:pt modelId="{70B261DA-45D0-4A8D-9761-E38234F4ECB0}" type="pres">
      <dgm:prSet presAssocID="{464C4010-E0F7-41D3-B72B-444B2392A3C1}" presName="compNode" presStyleCnt="0"/>
      <dgm:spPr/>
    </dgm:pt>
    <dgm:pt modelId="{B454A9C9-6170-4906-9D47-EEA1EDA9593F}" type="pres">
      <dgm:prSet presAssocID="{464C4010-E0F7-41D3-B72B-444B2392A3C1}" presName="bgRect" presStyleLbl="bgShp" presStyleIdx="0" presStyleCnt="2"/>
      <dgm:spPr/>
    </dgm:pt>
    <dgm:pt modelId="{CBD332FB-5C56-4C16-9D2B-20065A6CA314}" type="pres">
      <dgm:prSet presAssocID="{464C4010-E0F7-41D3-B72B-444B2392A3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E75A8FE-128B-466F-A13A-390E3F8A0D5F}" type="pres">
      <dgm:prSet presAssocID="{464C4010-E0F7-41D3-B72B-444B2392A3C1}" presName="spaceRect" presStyleCnt="0"/>
      <dgm:spPr/>
    </dgm:pt>
    <dgm:pt modelId="{A7CE3EF8-F9B8-47D4-90F8-2894C3ADC47F}" type="pres">
      <dgm:prSet presAssocID="{464C4010-E0F7-41D3-B72B-444B2392A3C1}" presName="parTx" presStyleLbl="revTx" presStyleIdx="0" presStyleCnt="2">
        <dgm:presLayoutVars>
          <dgm:chMax val="0"/>
          <dgm:chPref val="0"/>
        </dgm:presLayoutVars>
      </dgm:prSet>
      <dgm:spPr/>
    </dgm:pt>
    <dgm:pt modelId="{0474653D-06DC-47CE-B092-B49D213E2E4A}" type="pres">
      <dgm:prSet presAssocID="{E0D5F27E-8F02-4C04-A09D-6F52FB559EC2}" presName="sibTrans" presStyleCnt="0"/>
      <dgm:spPr/>
    </dgm:pt>
    <dgm:pt modelId="{2164CBF9-9828-469C-861B-6A5D200C328D}" type="pres">
      <dgm:prSet presAssocID="{7A3B19E5-4F6F-49A9-B470-6DC899EA0539}" presName="compNode" presStyleCnt="0"/>
      <dgm:spPr/>
    </dgm:pt>
    <dgm:pt modelId="{0F9A76C9-A0E3-48B5-865D-2A43EBA99BA0}" type="pres">
      <dgm:prSet presAssocID="{7A3B19E5-4F6F-49A9-B470-6DC899EA0539}" presName="bgRect" presStyleLbl="bgShp" presStyleIdx="1" presStyleCnt="2"/>
      <dgm:spPr/>
    </dgm:pt>
    <dgm:pt modelId="{87871FED-98F9-4955-946C-89704A3BD325}" type="pres">
      <dgm:prSet presAssocID="{7A3B19E5-4F6F-49A9-B470-6DC899EA05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626DAD5-EDC9-4E3F-B103-2BCF49522083}" type="pres">
      <dgm:prSet presAssocID="{7A3B19E5-4F6F-49A9-B470-6DC899EA0539}" presName="spaceRect" presStyleCnt="0"/>
      <dgm:spPr/>
    </dgm:pt>
    <dgm:pt modelId="{1D21D026-83A2-4243-8AC3-1D3FF71A7A5B}" type="pres">
      <dgm:prSet presAssocID="{7A3B19E5-4F6F-49A9-B470-6DC899EA05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B612D-2ECE-4950-A960-7ACDB1CEB865}" type="presOf" srcId="{464C4010-E0F7-41D3-B72B-444B2392A3C1}" destId="{A7CE3EF8-F9B8-47D4-90F8-2894C3ADC47F}" srcOrd="0" destOrd="0" presId="urn:microsoft.com/office/officeart/2018/2/layout/IconVerticalSolidList"/>
    <dgm:cxn modelId="{FC029956-E8AB-470C-B42F-71021F372355}" type="presOf" srcId="{7A3B19E5-4F6F-49A9-B470-6DC899EA0539}" destId="{1D21D026-83A2-4243-8AC3-1D3FF71A7A5B}" srcOrd="0" destOrd="0" presId="urn:microsoft.com/office/officeart/2018/2/layout/IconVerticalSolidList"/>
    <dgm:cxn modelId="{898200B5-B990-4714-99AF-943E3F28D2EB}" type="presOf" srcId="{E9EAE92F-E7A2-429E-862A-33AD7F9A16FA}" destId="{1D6D8504-276F-4B1B-AB51-05EA43C044CA}" srcOrd="0" destOrd="0" presId="urn:microsoft.com/office/officeart/2018/2/layout/IconVerticalSolidList"/>
    <dgm:cxn modelId="{4F52BCD3-F5E1-446A-B704-77D64A628610}" srcId="{E9EAE92F-E7A2-429E-862A-33AD7F9A16FA}" destId="{464C4010-E0F7-41D3-B72B-444B2392A3C1}" srcOrd="0" destOrd="0" parTransId="{27549105-74F7-4949-A526-74F582EFB963}" sibTransId="{E0D5F27E-8F02-4C04-A09D-6F52FB559EC2}"/>
    <dgm:cxn modelId="{ACC79FEF-DA4E-42F6-8CC8-7533D0990674}" srcId="{E9EAE92F-E7A2-429E-862A-33AD7F9A16FA}" destId="{7A3B19E5-4F6F-49A9-B470-6DC899EA0539}" srcOrd="1" destOrd="0" parTransId="{945A6EB3-3844-4D51-9E8D-1A382A84B06A}" sibTransId="{FE0269AB-BB84-42B7-835B-961898FABF4E}"/>
    <dgm:cxn modelId="{7EFE7709-17E9-413B-A37C-9A8498309BD1}" type="presParOf" srcId="{1D6D8504-276F-4B1B-AB51-05EA43C044CA}" destId="{70B261DA-45D0-4A8D-9761-E38234F4ECB0}" srcOrd="0" destOrd="0" presId="urn:microsoft.com/office/officeart/2018/2/layout/IconVerticalSolidList"/>
    <dgm:cxn modelId="{61B5D383-BDFD-4208-A1DC-14C18BC288F0}" type="presParOf" srcId="{70B261DA-45D0-4A8D-9761-E38234F4ECB0}" destId="{B454A9C9-6170-4906-9D47-EEA1EDA9593F}" srcOrd="0" destOrd="0" presId="urn:microsoft.com/office/officeart/2018/2/layout/IconVerticalSolidList"/>
    <dgm:cxn modelId="{37AC8D1B-1279-4265-9604-46A1336E46E0}" type="presParOf" srcId="{70B261DA-45D0-4A8D-9761-E38234F4ECB0}" destId="{CBD332FB-5C56-4C16-9D2B-20065A6CA314}" srcOrd="1" destOrd="0" presId="urn:microsoft.com/office/officeart/2018/2/layout/IconVerticalSolidList"/>
    <dgm:cxn modelId="{F7A520BE-23E1-4D1B-B641-8E6D7DDC3086}" type="presParOf" srcId="{70B261DA-45D0-4A8D-9761-E38234F4ECB0}" destId="{1E75A8FE-128B-466F-A13A-390E3F8A0D5F}" srcOrd="2" destOrd="0" presId="urn:microsoft.com/office/officeart/2018/2/layout/IconVerticalSolidList"/>
    <dgm:cxn modelId="{69B364DD-413B-4409-A33F-E7AF1B93DB64}" type="presParOf" srcId="{70B261DA-45D0-4A8D-9761-E38234F4ECB0}" destId="{A7CE3EF8-F9B8-47D4-90F8-2894C3ADC47F}" srcOrd="3" destOrd="0" presId="urn:microsoft.com/office/officeart/2018/2/layout/IconVerticalSolidList"/>
    <dgm:cxn modelId="{C12CE64B-AF4E-432C-A978-3D3FAF554BC8}" type="presParOf" srcId="{1D6D8504-276F-4B1B-AB51-05EA43C044CA}" destId="{0474653D-06DC-47CE-B092-B49D213E2E4A}" srcOrd="1" destOrd="0" presId="urn:microsoft.com/office/officeart/2018/2/layout/IconVerticalSolidList"/>
    <dgm:cxn modelId="{9CDB0464-14F0-445D-A1CD-F1C512A467F6}" type="presParOf" srcId="{1D6D8504-276F-4B1B-AB51-05EA43C044CA}" destId="{2164CBF9-9828-469C-861B-6A5D200C328D}" srcOrd="2" destOrd="0" presId="urn:microsoft.com/office/officeart/2018/2/layout/IconVerticalSolidList"/>
    <dgm:cxn modelId="{B8B8BBBD-CF49-4C4B-8470-0FCC03C59EC4}" type="presParOf" srcId="{2164CBF9-9828-469C-861B-6A5D200C328D}" destId="{0F9A76C9-A0E3-48B5-865D-2A43EBA99BA0}" srcOrd="0" destOrd="0" presId="urn:microsoft.com/office/officeart/2018/2/layout/IconVerticalSolidList"/>
    <dgm:cxn modelId="{EB39B71C-9018-4A35-983F-2C1D3110267E}" type="presParOf" srcId="{2164CBF9-9828-469C-861B-6A5D200C328D}" destId="{87871FED-98F9-4955-946C-89704A3BD325}" srcOrd="1" destOrd="0" presId="urn:microsoft.com/office/officeart/2018/2/layout/IconVerticalSolidList"/>
    <dgm:cxn modelId="{34AFF9D8-7A3E-4057-A456-8A0F9BD2BAA4}" type="presParOf" srcId="{2164CBF9-9828-469C-861B-6A5D200C328D}" destId="{A626DAD5-EDC9-4E3F-B103-2BCF49522083}" srcOrd="2" destOrd="0" presId="urn:microsoft.com/office/officeart/2018/2/layout/IconVerticalSolidList"/>
    <dgm:cxn modelId="{87E6768F-10FF-49B3-B3EB-37E0D766A5CF}" type="presParOf" srcId="{2164CBF9-9828-469C-861B-6A5D200C328D}" destId="{1D21D026-83A2-4243-8AC3-1D3FF71A7A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AD887C-5D0D-4008-9E51-388473303C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1EE342-D9DA-4E48-B007-20D4C329C9D6}">
      <dgm:prSet/>
      <dgm:spPr/>
      <dgm:t>
        <a:bodyPr/>
        <a:lstStyle/>
        <a:p>
          <a:r>
            <a:rPr lang="en-US"/>
            <a:t>Data science continues to be one of the most in-demand and well-paid career paths globally.</a:t>
          </a:r>
        </a:p>
      </dgm:t>
    </dgm:pt>
    <dgm:pt modelId="{FBFA03F5-C6C3-493E-9BAC-3406F0011264}" type="parTrans" cxnId="{02F703A2-511C-4393-B752-353F18BA52F5}">
      <dgm:prSet/>
      <dgm:spPr/>
      <dgm:t>
        <a:bodyPr/>
        <a:lstStyle/>
        <a:p>
          <a:endParaRPr lang="en-US"/>
        </a:p>
      </dgm:t>
    </dgm:pt>
    <dgm:pt modelId="{D91F14D8-FBD1-46FF-A299-36DEFBD52AD4}" type="sibTrans" cxnId="{02F703A2-511C-4393-B752-353F18BA52F5}">
      <dgm:prSet/>
      <dgm:spPr/>
      <dgm:t>
        <a:bodyPr/>
        <a:lstStyle/>
        <a:p>
          <a:endParaRPr lang="en-US"/>
        </a:p>
      </dgm:t>
    </dgm:pt>
    <dgm:pt modelId="{06440EBA-6202-471E-915E-353EEA3BB0B6}">
      <dgm:prSet/>
      <dgm:spPr/>
      <dgm:t>
        <a:bodyPr/>
        <a:lstStyle/>
        <a:p>
          <a:r>
            <a:rPr lang="en-US"/>
            <a:t>Salary is influenced by multiple factors such as job role, experience level, location, company size, and work mode.</a:t>
          </a:r>
        </a:p>
      </dgm:t>
    </dgm:pt>
    <dgm:pt modelId="{0B40C104-DB1C-4A89-AA65-763D33F83193}" type="parTrans" cxnId="{DCDC0965-C640-4DC0-B757-E273AE11EF5B}">
      <dgm:prSet/>
      <dgm:spPr/>
      <dgm:t>
        <a:bodyPr/>
        <a:lstStyle/>
        <a:p>
          <a:endParaRPr lang="en-US"/>
        </a:p>
      </dgm:t>
    </dgm:pt>
    <dgm:pt modelId="{69C5E239-701F-4E7F-BDD7-75E033D25545}" type="sibTrans" cxnId="{DCDC0965-C640-4DC0-B757-E273AE11EF5B}">
      <dgm:prSet/>
      <dgm:spPr/>
      <dgm:t>
        <a:bodyPr/>
        <a:lstStyle/>
        <a:p>
          <a:endParaRPr lang="en-US"/>
        </a:p>
      </dgm:t>
    </dgm:pt>
    <dgm:pt modelId="{CA18D61D-4D5E-449B-ACC1-9F7E3EBDAF43}">
      <dgm:prSet/>
      <dgm:spPr/>
      <dgm:t>
        <a:bodyPr/>
        <a:lstStyle/>
        <a:p>
          <a:r>
            <a:rPr lang="en-US"/>
            <a:t>U.S. and Western Europe dominate in high compensation, but remote opportunities are closing the gap for global talent.</a:t>
          </a:r>
        </a:p>
      </dgm:t>
    </dgm:pt>
    <dgm:pt modelId="{6094BAA9-F68D-4B05-8035-9B1D6349E83F}" type="parTrans" cxnId="{31FE0CE2-2381-400B-B3A1-141420DF25AE}">
      <dgm:prSet/>
      <dgm:spPr/>
      <dgm:t>
        <a:bodyPr/>
        <a:lstStyle/>
        <a:p>
          <a:endParaRPr lang="en-US"/>
        </a:p>
      </dgm:t>
    </dgm:pt>
    <dgm:pt modelId="{C18372A2-4751-4B5B-A7EB-E246719DF0E5}" type="sibTrans" cxnId="{31FE0CE2-2381-400B-B3A1-141420DF25AE}">
      <dgm:prSet/>
      <dgm:spPr/>
      <dgm:t>
        <a:bodyPr/>
        <a:lstStyle/>
        <a:p>
          <a:endParaRPr lang="en-US"/>
        </a:p>
      </dgm:t>
    </dgm:pt>
    <dgm:pt modelId="{F90FEA1D-0AD3-413B-9E39-D9A6F07DBDC4}">
      <dgm:prSet/>
      <dgm:spPr/>
      <dgm:t>
        <a:bodyPr/>
        <a:lstStyle/>
        <a:p>
          <a:r>
            <a:rPr lang="en-US"/>
            <a:t>Senior-level roles and specialized skills like ML and AI command significantly higher pay.</a:t>
          </a:r>
        </a:p>
      </dgm:t>
    </dgm:pt>
    <dgm:pt modelId="{71A19DE0-9ABB-4340-A764-F4F9A07A708E}" type="parTrans" cxnId="{D05A5115-DB5C-4822-AB8F-E033E9B049A4}">
      <dgm:prSet/>
      <dgm:spPr/>
      <dgm:t>
        <a:bodyPr/>
        <a:lstStyle/>
        <a:p>
          <a:endParaRPr lang="en-US"/>
        </a:p>
      </dgm:t>
    </dgm:pt>
    <dgm:pt modelId="{8409552E-AA02-4E1A-9D4A-128624802BAB}" type="sibTrans" cxnId="{D05A5115-DB5C-4822-AB8F-E033E9B049A4}">
      <dgm:prSet/>
      <dgm:spPr/>
      <dgm:t>
        <a:bodyPr/>
        <a:lstStyle/>
        <a:p>
          <a:endParaRPr lang="en-US"/>
        </a:p>
      </dgm:t>
    </dgm:pt>
    <dgm:pt modelId="{728A0220-1C6E-4957-B173-BA59FE2AD51F}">
      <dgm:prSet/>
      <dgm:spPr/>
      <dgm:t>
        <a:bodyPr/>
        <a:lstStyle/>
        <a:p>
          <a:r>
            <a:rPr lang="en-US" dirty="0"/>
            <a:t>This analysis helps professionals plan career moves wisely and companies benchmark salaries competitively.</a:t>
          </a:r>
        </a:p>
      </dgm:t>
    </dgm:pt>
    <dgm:pt modelId="{854AD2FF-3824-4D7C-B55D-D25F5924F513}" type="parTrans" cxnId="{02A5797B-E571-41A1-9F78-6D54179A2982}">
      <dgm:prSet/>
      <dgm:spPr/>
      <dgm:t>
        <a:bodyPr/>
        <a:lstStyle/>
        <a:p>
          <a:endParaRPr lang="en-US"/>
        </a:p>
      </dgm:t>
    </dgm:pt>
    <dgm:pt modelId="{7AE35FE5-3203-473B-B801-6E609F5DE97C}" type="sibTrans" cxnId="{02A5797B-E571-41A1-9F78-6D54179A2982}">
      <dgm:prSet/>
      <dgm:spPr/>
      <dgm:t>
        <a:bodyPr/>
        <a:lstStyle/>
        <a:p>
          <a:endParaRPr lang="en-US"/>
        </a:p>
      </dgm:t>
    </dgm:pt>
    <dgm:pt modelId="{25652C78-73E2-4D40-9539-C82BDEB07043}">
      <dgm:prSet/>
      <dgm:spPr/>
      <dgm:t>
        <a:bodyPr/>
        <a:lstStyle/>
        <a:p>
          <a:r>
            <a:rPr lang="en-US"/>
            <a:t>A data-driven approach to compensation is key to attracting and retaining top talent in data science.</a:t>
          </a:r>
        </a:p>
      </dgm:t>
    </dgm:pt>
    <dgm:pt modelId="{0AC6A4B0-D13E-4716-8B04-7AFEA57BDA74}" type="parTrans" cxnId="{D42D4C39-92DF-4101-B3A3-8DC1687C8AC5}">
      <dgm:prSet/>
      <dgm:spPr/>
      <dgm:t>
        <a:bodyPr/>
        <a:lstStyle/>
        <a:p>
          <a:endParaRPr lang="en-US"/>
        </a:p>
      </dgm:t>
    </dgm:pt>
    <dgm:pt modelId="{8FCD737E-FD21-45ED-89DC-CB2634413AF3}" type="sibTrans" cxnId="{D42D4C39-92DF-4101-B3A3-8DC1687C8AC5}">
      <dgm:prSet/>
      <dgm:spPr/>
      <dgm:t>
        <a:bodyPr/>
        <a:lstStyle/>
        <a:p>
          <a:endParaRPr lang="en-US"/>
        </a:p>
      </dgm:t>
    </dgm:pt>
    <dgm:pt modelId="{F39183C0-6E3D-4BCC-8502-75A7853ABC3E}" type="pres">
      <dgm:prSet presAssocID="{E1AD887C-5D0D-4008-9E51-388473303C43}" presName="vert0" presStyleCnt="0">
        <dgm:presLayoutVars>
          <dgm:dir/>
          <dgm:animOne val="branch"/>
          <dgm:animLvl val="lvl"/>
        </dgm:presLayoutVars>
      </dgm:prSet>
      <dgm:spPr/>
    </dgm:pt>
    <dgm:pt modelId="{4A089812-EE1E-4BFA-B77F-6C8988FEC160}" type="pres">
      <dgm:prSet presAssocID="{E01EE342-D9DA-4E48-B007-20D4C329C9D6}" presName="thickLine" presStyleLbl="alignNode1" presStyleIdx="0" presStyleCnt="6"/>
      <dgm:spPr/>
    </dgm:pt>
    <dgm:pt modelId="{3B2F0C7C-DE14-436F-BB0D-962DEAD36D7F}" type="pres">
      <dgm:prSet presAssocID="{E01EE342-D9DA-4E48-B007-20D4C329C9D6}" presName="horz1" presStyleCnt="0"/>
      <dgm:spPr/>
    </dgm:pt>
    <dgm:pt modelId="{3C92CD09-098F-4138-A28D-E27F0EB4891D}" type="pres">
      <dgm:prSet presAssocID="{E01EE342-D9DA-4E48-B007-20D4C329C9D6}" presName="tx1" presStyleLbl="revTx" presStyleIdx="0" presStyleCnt="6"/>
      <dgm:spPr/>
    </dgm:pt>
    <dgm:pt modelId="{C4879AD7-C92E-48A3-8F4E-452A4C70D972}" type="pres">
      <dgm:prSet presAssocID="{E01EE342-D9DA-4E48-B007-20D4C329C9D6}" presName="vert1" presStyleCnt="0"/>
      <dgm:spPr/>
    </dgm:pt>
    <dgm:pt modelId="{3514DD93-619D-4F55-A79C-A8E9AE3ACC3E}" type="pres">
      <dgm:prSet presAssocID="{06440EBA-6202-471E-915E-353EEA3BB0B6}" presName="thickLine" presStyleLbl="alignNode1" presStyleIdx="1" presStyleCnt="6"/>
      <dgm:spPr/>
    </dgm:pt>
    <dgm:pt modelId="{2DE25144-D812-4F4B-87A6-F22C8249B186}" type="pres">
      <dgm:prSet presAssocID="{06440EBA-6202-471E-915E-353EEA3BB0B6}" presName="horz1" presStyleCnt="0"/>
      <dgm:spPr/>
    </dgm:pt>
    <dgm:pt modelId="{D635FBB8-EEBF-47E5-9336-1819772269CD}" type="pres">
      <dgm:prSet presAssocID="{06440EBA-6202-471E-915E-353EEA3BB0B6}" presName="tx1" presStyleLbl="revTx" presStyleIdx="1" presStyleCnt="6"/>
      <dgm:spPr/>
    </dgm:pt>
    <dgm:pt modelId="{15EB81D8-4AA4-44DF-B737-FFC9C76DA93D}" type="pres">
      <dgm:prSet presAssocID="{06440EBA-6202-471E-915E-353EEA3BB0B6}" presName="vert1" presStyleCnt="0"/>
      <dgm:spPr/>
    </dgm:pt>
    <dgm:pt modelId="{38B0ECB3-3D89-46BD-AB20-166A44FF150F}" type="pres">
      <dgm:prSet presAssocID="{CA18D61D-4D5E-449B-ACC1-9F7E3EBDAF43}" presName="thickLine" presStyleLbl="alignNode1" presStyleIdx="2" presStyleCnt="6"/>
      <dgm:spPr/>
    </dgm:pt>
    <dgm:pt modelId="{39494A21-0EE8-46BC-A8FB-1DFB5376056A}" type="pres">
      <dgm:prSet presAssocID="{CA18D61D-4D5E-449B-ACC1-9F7E3EBDAF43}" presName="horz1" presStyleCnt="0"/>
      <dgm:spPr/>
    </dgm:pt>
    <dgm:pt modelId="{D173157D-1F96-4550-A843-4B7DF25E12B2}" type="pres">
      <dgm:prSet presAssocID="{CA18D61D-4D5E-449B-ACC1-9F7E3EBDAF43}" presName="tx1" presStyleLbl="revTx" presStyleIdx="2" presStyleCnt="6"/>
      <dgm:spPr/>
    </dgm:pt>
    <dgm:pt modelId="{BB18868D-5808-4C9E-8BBC-ABA76749DF9C}" type="pres">
      <dgm:prSet presAssocID="{CA18D61D-4D5E-449B-ACC1-9F7E3EBDAF43}" presName="vert1" presStyleCnt="0"/>
      <dgm:spPr/>
    </dgm:pt>
    <dgm:pt modelId="{192DA727-4275-49DB-9362-038113FF2E5A}" type="pres">
      <dgm:prSet presAssocID="{F90FEA1D-0AD3-413B-9E39-D9A6F07DBDC4}" presName="thickLine" presStyleLbl="alignNode1" presStyleIdx="3" presStyleCnt="6"/>
      <dgm:spPr/>
    </dgm:pt>
    <dgm:pt modelId="{3B65DE8E-6AD2-4010-82AE-66FFDC804558}" type="pres">
      <dgm:prSet presAssocID="{F90FEA1D-0AD3-413B-9E39-D9A6F07DBDC4}" presName="horz1" presStyleCnt="0"/>
      <dgm:spPr/>
    </dgm:pt>
    <dgm:pt modelId="{21F44058-0D08-40CD-9C0A-2841661DE4F8}" type="pres">
      <dgm:prSet presAssocID="{F90FEA1D-0AD3-413B-9E39-D9A6F07DBDC4}" presName="tx1" presStyleLbl="revTx" presStyleIdx="3" presStyleCnt="6"/>
      <dgm:spPr/>
    </dgm:pt>
    <dgm:pt modelId="{38081B41-46B3-4327-89C8-4A9B0E7F67F6}" type="pres">
      <dgm:prSet presAssocID="{F90FEA1D-0AD3-413B-9E39-D9A6F07DBDC4}" presName="vert1" presStyleCnt="0"/>
      <dgm:spPr/>
    </dgm:pt>
    <dgm:pt modelId="{56C1AB1C-80AA-4BBD-8633-2FC2096D676E}" type="pres">
      <dgm:prSet presAssocID="{728A0220-1C6E-4957-B173-BA59FE2AD51F}" presName="thickLine" presStyleLbl="alignNode1" presStyleIdx="4" presStyleCnt="6"/>
      <dgm:spPr/>
    </dgm:pt>
    <dgm:pt modelId="{70F19CF8-AD07-4F54-92C5-E33F68F01F76}" type="pres">
      <dgm:prSet presAssocID="{728A0220-1C6E-4957-B173-BA59FE2AD51F}" presName="horz1" presStyleCnt="0"/>
      <dgm:spPr/>
    </dgm:pt>
    <dgm:pt modelId="{34F98616-EF95-4AC5-ACF8-BFA2C7B638BC}" type="pres">
      <dgm:prSet presAssocID="{728A0220-1C6E-4957-B173-BA59FE2AD51F}" presName="tx1" presStyleLbl="revTx" presStyleIdx="4" presStyleCnt="6"/>
      <dgm:spPr/>
    </dgm:pt>
    <dgm:pt modelId="{0A0791BF-A00A-44BA-B202-EEF460785187}" type="pres">
      <dgm:prSet presAssocID="{728A0220-1C6E-4957-B173-BA59FE2AD51F}" presName="vert1" presStyleCnt="0"/>
      <dgm:spPr/>
    </dgm:pt>
    <dgm:pt modelId="{5D4058DF-F918-4A80-9BC7-21FC2F1ABC9B}" type="pres">
      <dgm:prSet presAssocID="{25652C78-73E2-4D40-9539-C82BDEB07043}" presName="thickLine" presStyleLbl="alignNode1" presStyleIdx="5" presStyleCnt="6"/>
      <dgm:spPr/>
    </dgm:pt>
    <dgm:pt modelId="{FFAEBE7F-332A-46AE-AFD2-2E4AD887C27C}" type="pres">
      <dgm:prSet presAssocID="{25652C78-73E2-4D40-9539-C82BDEB07043}" presName="horz1" presStyleCnt="0"/>
      <dgm:spPr/>
    </dgm:pt>
    <dgm:pt modelId="{F7C18271-6A46-49D0-80C9-56E643D0C977}" type="pres">
      <dgm:prSet presAssocID="{25652C78-73E2-4D40-9539-C82BDEB07043}" presName="tx1" presStyleLbl="revTx" presStyleIdx="5" presStyleCnt="6"/>
      <dgm:spPr/>
    </dgm:pt>
    <dgm:pt modelId="{5F4F04BC-AA90-4F27-AB00-A925440EF4A5}" type="pres">
      <dgm:prSet presAssocID="{25652C78-73E2-4D40-9539-C82BDEB07043}" presName="vert1" presStyleCnt="0"/>
      <dgm:spPr/>
    </dgm:pt>
  </dgm:ptLst>
  <dgm:cxnLst>
    <dgm:cxn modelId="{D05A5115-DB5C-4822-AB8F-E033E9B049A4}" srcId="{E1AD887C-5D0D-4008-9E51-388473303C43}" destId="{F90FEA1D-0AD3-413B-9E39-D9A6F07DBDC4}" srcOrd="3" destOrd="0" parTransId="{71A19DE0-9ABB-4340-A764-F4F9A07A708E}" sibTransId="{8409552E-AA02-4E1A-9D4A-128624802BAB}"/>
    <dgm:cxn modelId="{E4C26719-E572-419A-81AC-5B0D4B41E0B0}" type="presOf" srcId="{E01EE342-D9DA-4E48-B007-20D4C329C9D6}" destId="{3C92CD09-098F-4138-A28D-E27F0EB4891D}" srcOrd="0" destOrd="0" presId="urn:microsoft.com/office/officeart/2008/layout/LinedList"/>
    <dgm:cxn modelId="{86C52F30-E062-48B6-97E5-92E6910B4942}" type="presOf" srcId="{F90FEA1D-0AD3-413B-9E39-D9A6F07DBDC4}" destId="{21F44058-0D08-40CD-9C0A-2841661DE4F8}" srcOrd="0" destOrd="0" presId="urn:microsoft.com/office/officeart/2008/layout/LinedList"/>
    <dgm:cxn modelId="{54B4FF34-4F12-4DA1-8C41-B6CC59985A55}" type="presOf" srcId="{CA18D61D-4D5E-449B-ACC1-9F7E3EBDAF43}" destId="{D173157D-1F96-4550-A843-4B7DF25E12B2}" srcOrd="0" destOrd="0" presId="urn:microsoft.com/office/officeart/2008/layout/LinedList"/>
    <dgm:cxn modelId="{D42D4C39-92DF-4101-B3A3-8DC1687C8AC5}" srcId="{E1AD887C-5D0D-4008-9E51-388473303C43}" destId="{25652C78-73E2-4D40-9539-C82BDEB07043}" srcOrd="5" destOrd="0" parTransId="{0AC6A4B0-D13E-4716-8B04-7AFEA57BDA74}" sibTransId="{8FCD737E-FD21-45ED-89DC-CB2634413AF3}"/>
    <dgm:cxn modelId="{DCDC0965-C640-4DC0-B757-E273AE11EF5B}" srcId="{E1AD887C-5D0D-4008-9E51-388473303C43}" destId="{06440EBA-6202-471E-915E-353EEA3BB0B6}" srcOrd="1" destOrd="0" parTransId="{0B40C104-DB1C-4A89-AA65-763D33F83193}" sibTransId="{69C5E239-701F-4E7F-BDD7-75E033D25545}"/>
    <dgm:cxn modelId="{96D93C6D-C7AC-4C34-8B5C-04F064F5C8B5}" type="presOf" srcId="{728A0220-1C6E-4957-B173-BA59FE2AD51F}" destId="{34F98616-EF95-4AC5-ACF8-BFA2C7B638BC}" srcOrd="0" destOrd="0" presId="urn:microsoft.com/office/officeart/2008/layout/LinedList"/>
    <dgm:cxn modelId="{3B42307A-B975-43C2-83B8-04049F724CFC}" type="presOf" srcId="{06440EBA-6202-471E-915E-353EEA3BB0B6}" destId="{D635FBB8-EEBF-47E5-9336-1819772269CD}" srcOrd="0" destOrd="0" presId="urn:microsoft.com/office/officeart/2008/layout/LinedList"/>
    <dgm:cxn modelId="{02A5797B-E571-41A1-9F78-6D54179A2982}" srcId="{E1AD887C-5D0D-4008-9E51-388473303C43}" destId="{728A0220-1C6E-4957-B173-BA59FE2AD51F}" srcOrd="4" destOrd="0" parTransId="{854AD2FF-3824-4D7C-B55D-D25F5924F513}" sibTransId="{7AE35FE5-3203-473B-B801-6E609F5DE97C}"/>
    <dgm:cxn modelId="{02F703A2-511C-4393-B752-353F18BA52F5}" srcId="{E1AD887C-5D0D-4008-9E51-388473303C43}" destId="{E01EE342-D9DA-4E48-B007-20D4C329C9D6}" srcOrd="0" destOrd="0" parTransId="{FBFA03F5-C6C3-493E-9BAC-3406F0011264}" sibTransId="{D91F14D8-FBD1-46FF-A299-36DEFBD52AD4}"/>
    <dgm:cxn modelId="{6CE0B9A5-2C29-4EE3-945C-F4B4209F1EF3}" type="presOf" srcId="{25652C78-73E2-4D40-9539-C82BDEB07043}" destId="{F7C18271-6A46-49D0-80C9-56E643D0C977}" srcOrd="0" destOrd="0" presId="urn:microsoft.com/office/officeart/2008/layout/LinedList"/>
    <dgm:cxn modelId="{102E65C5-7A77-4B44-B38C-77AAECA1393B}" type="presOf" srcId="{E1AD887C-5D0D-4008-9E51-388473303C43}" destId="{F39183C0-6E3D-4BCC-8502-75A7853ABC3E}" srcOrd="0" destOrd="0" presId="urn:microsoft.com/office/officeart/2008/layout/LinedList"/>
    <dgm:cxn modelId="{31FE0CE2-2381-400B-B3A1-141420DF25AE}" srcId="{E1AD887C-5D0D-4008-9E51-388473303C43}" destId="{CA18D61D-4D5E-449B-ACC1-9F7E3EBDAF43}" srcOrd="2" destOrd="0" parTransId="{6094BAA9-F68D-4B05-8035-9B1D6349E83F}" sibTransId="{C18372A2-4751-4B5B-A7EB-E246719DF0E5}"/>
    <dgm:cxn modelId="{73B74AED-342E-4B45-8412-6FDDF94BBA37}" type="presParOf" srcId="{F39183C0-6E3D-4BCC-8502-75A7853ABC3E}" destId="{4A089812-EE1E-4BFA-B77F-6C8988FEC160}" srcOrd="0" destOrd="0" presId="urn:microsoft.com/office/officeart/2008/layout/LinedList"/>
    <dgm:cxn modelId="{AEE5E1B6-80C8-4BD6-9F25-6C05042209B8}" type="presParOf" srcId="{F39183C0-6E3D-4BCC-8502-75A7853ABC3E}" destId="{3B2F0C7C-DE14-436F-BB0D-962DEAD36D7F}" srcOrd="1" destOrd="0" presId="urn:microsoft.com/office/officeart/2008/layout/LinedList"/>
    <dgm:cxn modelId="{6742EF9C-7B11-4281-82A8-9E8044245BED}" type="presParOf" srcId="{3B2F0C7C-DE14-436F-BB0D-962DEAD36D7F}" destId="{3C92CD09-098F-4138-A28D-E27F0EB4891D}" srcOrd="0" destOrd="0" presId="urn:microsoft.com/office/officeart/2008/layout/LinedList"/>
    <dgm:cxn modelId="{DF2E6C48-3895-4A4D-B743-F1787514288C}" type="presParOf" srcId="{3B2F0C7C-DE14-436F-BB0D-962DEAD36D7F}" destId="{C4879AD7-C92E-48A3-8F4E-452A4C70D972}" srcOrd="1" destOrd="0" presId="urn:microsoft.com/office/officeart/2008/layout/LinedList"/>
    <dgm:cxn modelId="{2B5C9523-2C1E-4DC2-BBBB-4D6ECF97FD83}" type="presParOf" srcId="{F39183C0-6E3D-4BCC-8502-75A7853ABC3E}" destId="{3514DD93-619D-4F55-A79C-A8E9AE3ACC3E}" srcOrd="2" destOrd="0" presId="urn:microsoft.com/office/officeart/2008/layout/LinedList"/>
    <dgm:cxn modelId="{8588F419-9C74-468E-920A-70A845FB49A5}" type="presParOf" srcId="{F39183C0-6E3D-4BCC-8502-75A7853ABC3E}" destId="{2DE25144-D812-4F4B-87A6-F22C8249B186}" srcOrd="3" destOrd="0" presId="urn:microsoft.com/office/officeart/2008/layout/LinedList"/>
    <dgm:cxn modelId="{CAC66991-6061-40AC-B160-7A14D86B1360}" type="presParOf" srcId="{2DE25144-D812-4F4B-87A6-F22C8249B186}" destId="{D635FBB8-EEBF-47E5-9336-1819772269CD}" srcOrd="0" destOrd="0" presId="urn:microsoft.com/office/officeart/2008/layout/LinedList"/>
    <dgm:cxn modelId="{F1103A49-BB60-4E58-A406-07627FAF9DD1}" type="presParOf" srcId="{2DE25144-D812-4F4B-87A6-F22C8249B186}" destId="{15EB81D8-4AA4-44DF-B737-FFC9C76DA93D}" srcOrd="1" destOrd="0" presId="urn:microsoft.com/office/officeart/2008/layout/LinedList"/>
    <dgm:cxn modelId="{0355F27C-7947-4D7D-9DC4-96CF88973F8C}" type="presParOf" srcId="{F39183C0-6E3D-4BCC-8502-75A7853ABC3E}" destId="{38B0ECB3-3D89-46BD-AB20-166A44FF150F}" srcOrd="4" destOrd="0" presId="urn:microsoft.com/office/officeart/2008/layout/LinedList"/>
    <dgm:cxn modelId="{B723BE07-B67C-4807-8934-C0B3D14A7F24}" type="presParOf" srcId="{F39183C0-6E3D-4BCC-8502-75A7853ABC3E}" destId="{39494A21-0EE8-46BC-A8FB-1DFB5376056A}" srcOrd="5" destOrd="0" presId="urn:microsoft.com/office/officeart/2008/layout/LinedList"/>
    <dgm:cxn modelId="{9BFBE2F3-ACD0-4DE3-9D28-CC7EFEADD720}" type="presParOf" srcId="{39494A21-0EE8-46BC-A8FB-1DFB5376056A}" destId="{D173157D-1F96-4550-A843-4B7DF25E12B2}" srcOrd="0" destOrd="0" presId="urn:microsoft.com/office/officeart/2008/layout/LinedList"/>
    <dgm:cxn modelId="{2E588F0E-C19E-4929-BD77-D2E8FB9C30DF}" type="presParOf" srcId="{39494A21-0EE8-46BC-A8FB-1DFB5376056A}" destId="{BB18868D-5808-4C9E-8BBC-ABA76749DF9C}" srcOrd="1" destOrd="0" presId="urn:microsoft.com/office/officeart/2008/layout/LinedList"/>
    <dgm:cxn modelId="{A207DA81-37E2-4CF6-9B3F-98B02171308D}" type="presParOf" srcId="{F39183C0-6E3D-4BCC-8502-75A7853ABC3E}" destId="{192DA727-4275-49DB-9362-038113FF2E5A}" srcOrd="6" destOrd="0" presId="urn:microsoft.com/office/officeart/2008/layout/LinedList"/>
    <dgm:cxn modelId="{FC0F7E6A-A9C2-49F2-9A25-4EA7DC96BC43}" type="presParOf" srcId="{F39183C0-6E3D-4BCC-8502-75A7853ABC3E}" destId="{3B65DE8E-6AD2-4010-82AE-66FFDC804558}" srcOrd="7" destOrd="0" presId="urn:microsoft.com/office/officeart/2008/layout/LinedList"/>
    <dgm:cxn modelId="{8BF289DB-C2BD-4483-9AA6-93CB4125C851}" type="presParOf" srcId="{3B65DE8E-6AD2-4010-82AE-66FFDC804558}" destId="{21F44058-0D08-40CD-9C0A-2841661DE4F8}" srcOrd="0" destOrd="0" presId="urn:microsoft.com/office/officeart/2008/layout/LinedList"/>
    <dgm:cxn modelId="{B8D7278D-ED0E-4725-955B-9FBF4E7BC41B}" type="presParOf" srcId="{3B65DE8E-6AD2-4010-82AE-66FFDC804558}" destId="{38081B41-46B3-4327-89C8-4A9B0E7F67F6}" srcOrd="1" destOrd="0" presId="urn:microsoft.com/office/officeart/2008/layout/LinedList"/>
    <dgm:cxn modelId="{CCA11C0D-9807-45D9-82E9-CACDF5E34BAF}" type="presParOf" srcId="{F39183C0-6E3D-4BCC-8502-75A7853ABC3E}" destId="{56C1AB1C-80AA-4BBD-8633-2FC2096D676E}" srcOrd="8" destOrd="0" presId="urn:microsoft.com/office/officeart/2008/layout/LinedList"/>
    <dgm:cxn modelId="{A1B7B4CB-BAC8-4153-A85E-D404BD1F5082}" type="presParOf" srcId="{F39183C0-6E3D-4BCC-8502-75A7853ABC3E}" destId="{70F19CF8-AD07-4F54-92C5-E33F68F01F76}" srcOrd="9" destOrd="0" presId="urn:microsoft.com/office/officeart/2008/layout/LinedList"/>
    <dgm:cxn modelId="{876887D0-3C68-4346-A7C4-DDBE5AAB40F7}" type="presParOf" srcId="{70F19CF8-AD07-4F54-92C5-E33F68F01F76}" destId="{34F98616-EF95-4AC5-ACF8-BFA2C7B638BC}" srcOrd="0" destOrd="0" presId="urn:microsoft.com/office/officeart/2008/layout/LinedList"/>
    <dgm:cxn modelId="{3551B94D-874B-41D4-8DC0-5E3E1F12744D}" type="presParOf" srcId="{70F19CF8-AD07-4F54-92C5-E33F68F01F76}" destId="{0A0791BF-A00A-44BA-B202-EEF460785187}" srcOrd="1" destOrd="0" presId="urn:microsoft.com/office/officeart/2008/layout/LinedList"/>
    <dgm:cxn modelId="{14E00789-683D-4D95-89F1-D139A1CD0E88}" type="presParOf" srcId="{F39183C0-6E3D-4BCC-8502-75A7853ABC3E}" destId="{5D4058DF-F918-4A80-9BC7-21FC2F1ABC9B}" srcOrd="10" destOrd="0" presId="urn:microsoft.com/office/officeart/2008/layout/LinedList"/>
    <dgm:cxn modelId="{67BB59DC-B37C-452D-8F45-D08274B3D1B6}" type="presParOf" srcId="{F39183C0-6E3D-4BCC-8502-75A7853ABC3E}" destId="{FFAEBE7F-332A-46AE-AFD2-2E4AD887C27C}" srcOrd="11" destOrd="0" presId="urn:microsoft.com/office/officeart/2008/layout/LinedList"/>
    <dgm:cxn modelId="{779ECBB0-F82F-4587-ABFA-521B0A04101A}" type="presParOf" srcId="{FFAEBE7F-332A-46AE-AFD2-2E4AD887C27C}" destId="{F7C18271-6A46-49D0-80C9-56E643D0C977}" srcOrd="0" destOrd="0" presId="urn:microsoft.com/office/officeart/2008/layout/LinedList"/>
    <dgm:cxn modelId="{04E6275F-6922-4279-846A-403E9D680C19}" type="presParOf" srcId="{FFAEBE7F-332A-46AE-AFD2-2E4AD887C27C}" destId="{5F4F04BC-AA90-4F27-AB00-A925440EF4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49C1A-6A00-4395-8AE1-EA0AF61D7E4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DEC2D2-D730-4759-95BB-161B89F8282B}">
      <dgm:prSet/>
      <dgm:spPr/>
      <dgm:t>
        <a:bodyPr/>
        <a:lstStyle/>
        <a:p>
          <a:r>
            <a:rPr lang="en-US"/>
            <a:t>Lack of Salary Transparency</a:t>
          </a:r>
        </a:p>
      </dgm:t>
    </dgm:pt>
    <dgm:pt modelId="{121F9E1D-3DCD-4C44-B09F-C23D1DB932EF}" type="parTrans" cxnId="{B418AC4D-8FA9-4CE9-B2B6-93CADE83469F}">
      <dgm:prSet/>
      <dgm:spPr/>
      <dgm:t>
        <a:bodyPr/>
        <a:lstStyle/>
        <a:p>
          <a:endParaRPr lang="en-US"/>
        </a:p>
      </dgm:t>
    </dgm:pt>
    <dgm:pt modelId="{782E0D2F-0803-4772-ADD1-594D3A05FD9F}" type="sibTrans" cxnId="{B418AC4D-8FA9-4CE9-B2B6-93CADE83469F}">
      <dgm:prSet/>
      <dgm:spPr/>
      <dgm:t>
        <a:bodyPr/>
        <a:lstStyle/>
        <a:p>
          <a:endParaRPr lang="en-US"/>
        </a:p>
      </dgm:t>
    </dgm:pt>
    <dgm:pt modelId="{AE9BA31E-6432-4A4B-A2C4-45F341A5893D}">
      <dgm:prSet/>
      <dgm:spPr/>
      <dgm:t>
        <a:bodyPr/>
        <a:lstStyle/>
        <a:p>
          <a:r>
            <a:rPr lang="en-US"/>
            <a:t>Geographical Salary Gaps</a:t>
          </a:r>
        </a:p>
      </dgm:t>
    </dgm:pt>
    <dgm:pt modelId="{10302EDA-18FA-43BC-A2CD-784B44FCE991}" type="parTrans" cxnId="{4A7FBA41-7D7B-4229-B1EB-42CA9A40C4F5}">
      <dgm:prSet/>
      <dgm:spPr/>
      <dgm:t>
        <a:bodyPr/>
        <a:lstStyle/>
        <a:p>
          <a:endParaRPr lang="en-US"/>
        </a:p>
      </dgm:t>
    </dgm:pt>
    <dgm:pt modelId="{F2664B4B-C530-4552-B251-25A4DAB6A0B3}" type="sibTrans" cxnId="{4A7FBA41-7D7B-4229-B1EB-42CA9A40C4F5}">
      <dgm:prSet/>
      <dgm:spPr/>
      <dgm:t>
        <a:bodyPr/>
        <a:lstStyle/>
        <a:p>
          <a:endParaRPr lang="en-US"/>
        </a:p>
      </dgm:t>
    </dgm:pt>
    <dgm:pt modelId="{D94886A9-61AA-4345-92C7-C5C788617EB0}">
      <dgm:prSet/>
      <dgm:spPr/>
      <dgm:t>
        <a:bodyPr/>
        <a:lstStyle/>
        <a:p>
          <a:r>
            <a:rPr lang="en-US"/>
            <a:t>Impact of Experience and Role</a:t>
          </a:r>
        </a:p>
      </dgm:t>
    </dgm:pt>
    <dgm:pt modelId="{3488D7C5-7AA9-4F84-AA76-9BD0F146C6C4}" type="parTrans" cxnId="{8CB6BAD2-E306-46EC-9A46-B395241AC695}">
      <dgm:prSet/>
      <dgm:spPr/>
      <dgm:t>
        <a:bodyPr/>
        <a:lstStyle/>
        <a:p>
          <a:endParaRPr lang="en-US"/>
        </a:p>
      </dgm:t>
    </dgm:pt>
    <dgm:pt modelId="{7597532C-9E53-4316-AD5D-49EBD9C5EC70}" type="sibTrans" cxnId="{8CB6BAD2-E306-46EC-9A46-B395241AC695}">
      <dgm:prSet/>
      <dgm:spPr/>
      <dgm:t>
        <a:bodyPr/>
        <a:lstStyle/>
        <a:p>
          <a:endParaRPr lang="en-US"/>
        </a:p>
      </dgm:t>
    </dgm:pt>
    <dgm:pt modelId="{D2305710-BA0B-4320-A1D1-8042979D5E50}">
      <dgm:prSet/>
      <dgm:spPr/>
      <dgm:t>
        <a:bodyPr/>
        <a:lstStyle/>
        <a:p>
          <a:r>
            <a:rPr lang="en-US"/>
            <a:t>Influence of Company Size &amp; Type</a:t>
          </a:r>
        </a:p>
      </dgm:t>
    </dgm:pt>
    <dgm:pt modelId="{57233429-EC05-4004-B782-E4FCEFAE4CC2}" type="parTrans" cxnId="{461C1E5D-7151-46C9-9C98-5B5503A11BF1}">
      <dgm:prSet/>
      <dgm:spPr/>
      <dgm:t>
        <a:bodyPr/>
        <a:lstStyle/>
        <a:p>
          <a:endParaRPr lang="en-US"/>
        </a:p>
      </dgm:t>
    </dgm:pt>
    <dgm:pt modelId="{B5212103-13C3-4207-8A1D-01C910B00D78}" type="sibTrans" cxnId="{461C1E5D-7151-46C9-9C98-5B5503A11BF1}">
      <dgm:prSet/>
      <dgm:spPr/>
      <dgm:t>
        <a:bodyPr/>
        <a:lstStyle/>
        <a:p>
          <a:endParaRPr lang="en-US"/>
        </a:p>
      </dgm:t>
    </dgm:pt>
    <dgm:pt modelId="{7572B5E0-AC96-46A0-8E00-A0C449C5E801}">
      <dgm:prSet/>
      <dgm:spPr/>
      <dgm:t>
        <a:bodyPr/>
        <a:lstStyle/>
        <a:p>
          <a:r>
            <a:rPr lang="en-US" dirty="0"/>
            <a:t>Need for Data-Driven Insights</a:t>
          </a:r>
        </a:p>
      </dgm:t>
    </dgm:pt>
    <dgm:pt modelId="{3246F2AB-AF07-42F0-BF21-4FE1CC0F29F2}" type="parTrans" cxnId="{B30D7BF8-F201-44BD-91D7-B8FFA58F3C3D}">
      <dgm:prSet/>
      <dgm:spPr/>
      <dgm:t>
        <a:bodyPr/>
        <a:lstStyle/>
        <a:p>
          <a:endParaRPr lang="en-US"/>
        </a:p>
      </dgm:t>
    </dgm:pt>
    <dgm:pt modelId="{F130EAB3-41E2-49A8-91BC-CAF8BF40DCEE}" type="sibTrans" cxnId="{B30D7BF8-F201-44BD-91D7-B8FFA58F3C3D}">
      <dgm:prSet/>
      <dgm:spPr/>
      <dgm:t>
        <a:bodyPr/>
        <a:lstStyle/>
        <a:p>
          <a:endParaRPr lang="en-US"/>
        </a:p>
      </dgm:t>
    </dgm:pt>
    <dgm:pt modelId="{4521810C-389E-4019-887E-D2F7AE4BB981}" type="pres">
      <dgm:prSet presAssocID="{6D749C1A-6A00-4395-8AE1-EA0AF61D7E4C}" presName="compositeShape" presStyleCnt="0">
        <dgm:presLayoutVars>
          <dgm:chMax val="7"/>
          <dgm:dir/>
          <dgm:resizeHandles val="exact"/>
        </dgm:presLayoutVars>
      </dgm:prSet>
      <dgm:spPr/>
    </dgm:pt>
    <dgm:pt modelId="{AF293808-04D4-46F2-9261-7ADD96F8FBD5}" type="pres">
      <dgm:prSet presAssocID="{6D749C1A-6A00-4395-8AE1-EA0AF61D7E4C}" presName="wedge1" presStyleLbl="node1" presStyleIdx="0" presStyleCnt="5"/>
      <dgm:spPr/>
    </dgm:pt>
    <dgm:pt modelId="{BA7FC81E-BC0D-4060-ACA6-FDB383DDBC7C}" type="pres">
      <dgm:prSet presAssocID="{6D749C1A-6A00-4395-8AE1-EA0AF61D7E4C}" presName="dummy1a" presStyleCnt="0"/>
      <dgm:spPr/>
    </dgm:pt>
    <dgm:pt modelId="{74FE02F6-3BB1-4D09-B6AA-9EEC0C1A73BD}" type="pres">
      <dgm:prSet presAssocID="{6D749C1A-6A00-4395-8AE1-EA0AF61D7E4C}" presName="dummy1b" presStyleCnt="0"/>
      <dgm:spPr/>
    </dgm:pt>
    <dgm:pt modelId="{F1562762-4A72-4567-88C0-18B021BFA203}" type="pres">
      <dgm:prSet presAssocID="{6D749C1A-6A00-4395-8AE1-EA0AF61D7E4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C49A170-BCBB-4CF3-8634-9B323B9232BE}" type="pres">
      <dgm:prSet presAssocID="{6D749C1A-6A00-4395-8AE1-EA0AF61D7E4C}" presName="wedge2" presStyleLbl="node1" presStyleIdx="1" presStyleCnt="5"/>
      <dgm:spPr/>
    </dgm:pt>
    <dgm:pt modelId="{FE482E7E-F882-49BE-ACD1-5B770F175613}" type="pres">
      <dgm:prSet presAssocID="{6D749C1A-6A00-4395-8AE1-EA0AF61D7E4C}" presName="dummy2a" presStyleCnt="0"/>
      <dgm:spPr/>
    </dgm:pt>
    <dgm:pt modelId="{DB993307-3F90-4A44-B90C-1AABEF7B617B}" type="pres">
      <dgm:prSet presAssocID="{6D749C1A-6A00-4395-8AE1-EA0AF61D7E4C}" presName="dummy2b" presStyleCnt="0"/>
      <dgm:spPr/>
    </dgm:pt>
    <dgm:pt modelId="{9571DBE4-F7C0-4CE1-8FF8-1624985B0537}" type="pres">
      <dgm:prSet presAssocID="{6D749C1A-6A00-4395-8AE1-EA0AF61D7E4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EE4DDB9-2781-4ED6-90F7-5978E9010A67}" type="pres">
      <dgm:prSet presAssocID="{6D749C1A-6A00-4395-8AE1-EA0AF61D7E4C}" presName="wedge3" presStyleLbl="node1" presStyleIdx="2" presStyleCnt="5"/>
      <dgm:spPr/>
    </dgm:pt>
    <dgm:pt modelId="{32C76F98-07AF-444E-AE64-D80609A58638}" type="pres">
      <dgm:prSet presAssocID="{6D749C1A-6A00-4395-8AE1-EA0AF61D7E4C}" presName="dummy3a" presStyleCnt="0"/>
      <dgm:spPr/>
    </dgm:pt>
    <dgm:pt modelId="{398CDE66-20C9-449C-9549-D07524CAAD3E}" type="pres">
      <dgm:prSet presAssocID="{6D749C1A-6A00-4395-8AE1-EA0AF61D7E4C}" presName="dummy3b" presStyleCnt="0"/>
      <dgm:spPr/>
    </dgm:pt>
    <dgm:pt modelId="{0B70028D-6E93-44F2-B681-601BFFE99931}" type="pres">
      <dgm:prSet presAssocID="{6D749C1A-6A00-4395-8AE1-EA0AF61D7E4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FFB0410-DCEC-47CC-8B1C-81924F31068F}" type="pres">
      <dgm:prSet presAssocID="{6D749C1A-6A00-4395-8AE1-EA0AF61D7E4C}" presName="wedge4" presStyleLbl="node1" presStyleIdx="3" presStyleCnt="5"/>
      <dgm:spPr/>
    </dgm:pt>
    <dgm:pt modelId="{CB93C5D6-26FC-495D-B5DB-9D63E280153B}" type="pres">
      <dgm:prSet presAssocID="{6D749C1A-6A00-4395-8AE1-EA0AF61D7E4C}" presName="dummy4a" presStyleCnt="0"/>
      <dgm:spPr/>
    </dgm:pt>
    <dgm:pt modelId="{D2AD0420-C92C-4CC3-AF6A-74F0F1304326}" type="pres">
      <dgm:prSet presAssocID="{6D749C1A-6A00-4395-8AE1-EA0AF61D7E4C}" presName="dummy4b" presStyleCnt="0"/>
      <dgm:spPr/>
    </dgm:pt>
    <dgm:pt modelId="{A1A4A33C-10DD-490C-8A0D-B16B31733D0A}" type="pres">
      <dgm:prSet presAssocID="{6D749C1A-6A00-4395-8AE1-EA0AF61D7E4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10125A-2F5E-4856-B410-2530C44096BA}" type="pres">
      <dgm:prSet presAssocID="{6D749C1A-6A00-4395-8AE1-EA0AF61D7E4C}" presName="wedge5" presStyleLbl="node1" presStyleIdx="4" presStyleCnt="5"/>
      <dgm:spPr/>
    </dgm:pt>
    <dgm:pt modelId="{D09DA10F-37C4-4134-B210-39F4A885C93D}" type="pres">
      <dgm:prSet presAssocID="{6D749C1A-6A00-4395-8AE1-EA0AF61D7E4C}" presName="dummy5a" presStyleCnt="0"/>
      <dgm:spPr/>
    </dgm:pt>
    <dgm:pt modelId="{4D1B4429-89C3-4C80-8C62-C7199099ABB3}" type="pres">
      <dgm:prSet presAssocID="{6D749C1A-6A00-4395-8AE1-EA0AF61D7E4C}" presName="dummy5b" presStyleCnt="0"/>
      <dgm:spPr/>
    </dgm:pt>
    <dgm:pt modelId="{1172ECFB-A5CB-4270-BF1B-630413F66E97}" type="pres">
      <dgm:prSet presAssocID="{6D749C1A-6A00-4395-8AE1-EA0AF61D7E4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EBEA9E35-DF60-4C4B-8245-CA2AEE1888E7}" type="pres">
      <dgm:prSet presAssocID="{782E0D2F-0803-4772-ADD1-594D3A05FD9F}" presName="arrowWedge1" presStyleLbl="fgSibTrans2D1" presStyleIdx="0" presStyleCnt="5"/>
      <dgm:spPr/>
    </dgm:pt>
    <dgm:pt modelId="{25C8B720-B921-440E-AAB1-CFB320339B25}" type="pres">
      <dgm:prSet presAssocID="{F2664B4B-C530-4552-B251-25A4DAB6A0B3}" presName="arrowWedge2" presStyleLbl="fgSibTrans2D1" presStyleIdx="1" presStyleCnt="5"/>
      <dgm:spPr/>
    </dgm:pt>
    <dgm:pt modelId="{0C4D7630-B000-48E9-8CA1-1A683D8BA033}" type="pres">
      <dgm:prSet presAssocID="{7597532C-9E53-4316-AD5D-49EBD9C5EC70}" presName="arrowWedge3" presStyleLbl="fgSibTrans2D1" presStyleIdx="2" presStyleCnt="5"/>
      <dgm:spPr/>
    </dgm:pt>
    <dgm:pt modelId="{4C8C4B7E-7F55-406B-B972-62FDBEADD3A3}" type="pres">
      <dgm:prSet presAssocID="{B5212103-13C3-4207-8A1D-01C910B00D78}" presName="arrowWedge4" presStyleLbl="fgSibTrans2D1" presStyleIdx="3" presStyleCnt="5"/>
      <dgm:spPr/>
    </dgm:pt>
    <dgm:pt modelId="{84037813-208A-4696-A889-B20FABD512B4}" type="pres">
      <dgm:prSet presAssocID="{F130EAB3-41E2-49A8-91BC-CAF8BF40DCEE}" presName="arrowWedge5" presStyleLbl="fgSibTrans2D1" presStyleIdx="4" presStyleCnt="5"/>
      <dgm:spPr/>
    </dgm:pt>
  </dgm:ptLst>
  <dgm:cxnLst>
    <dgm:cxn modelId="{0FB40114-9DDA-417D-9491-45059AEA9F06}" type="presOf" srcId="{AE9BA31E-6432-4A4B-A2C4-45F341A5893D}" destId="{9571DBE4-F7C0-4CE1-8FF8-1624985B0537}" srcOrd="1" destOrd="0" presId="urn:microsoft.com/office/officeart/2005/8/layout/cycle8"/>
    <dgm:cxn modelId="{38E93014-8277-4D0F-806F-CBC117ADD570}" type="presOf" srcId="{D2305710-BA0B-4320-A1D1-8042979D5E50}" destId="{BFFB0410-DCEC-47CC-8B1C-81924F31068F}" srcOrd="0" destOrd="0" presId="urn:microsoft.com/office/officeart/2005/8/layout/cycle8"/>
    <dgm:cxn modelId="{D31AB128-5C9C-43E8-A2BF-BA197B68C777}" type="presOf" srcId="{35DEC2D2-D730-4759-95BB-161B89F8282B}" destId="{AF293808-04D4-46F2-9261-7ADD96F8FBD5}" srcOrd="0" destOrd="0" presId="urn:microsoft.com/office/officeart/2005/8/layout/cycle8"/>
    <dgm:cxn modelId="{461C1E5D-7151-46C9-9C98-5B5503A11BF1}" srcId="{6D749C1A-6A00-4395-8AE1-EA0AF61D7E4C}" destId="{D2305710-BA0B-4320-A1D1-8042979D5E50}" srcOrd="3" destOrd="0" parTransId="{57233429-EC05-4004-B782-E4FCEFAE4CC2}" sibTransId="{B5212103-13C3-4207-8A1D-01C910B00D78}"/>
    <dgm:cxn modelId="{4A7FBA41-7D7B-4229-B1EB-42CA9A40C4F5}" srcId="{6D749C1A-6A00-4395-8AE1-EA0AF61D7E4C}" destId="{AE9BA31E-6432-4A4B-A2C4-45F341A5893D}" srcOrd="1" destOrd="0" parTransId="{10302EDA-18FA-43BC-A2CD-784B44FCE991}" sibTransId="{F2664B4B-C530-4552-B251-25A4DAB6A0B3}"/>
    <dgm:cxn modelId="{C93CCB42-A04F-4F04-84B0-0EE5F06915BD}" type="presOf" srcId="{6D749C1A-6A00-4395-8AE1-EA0AF61D7E4C}" destId="{4521810C-389E-4019-887E-D2F7AE4BB981}" srcOrd="0" destOrd="0" presId="urn:microsoft.com/office/officeart/2005/8/layout/cycle8"/>
    <dgm:cxn modelId="{B418AC4D-8FA9-4CE9-B2B6-93CADE83469F}" srcId="{6D749C1A-6A00-4395-8AE1-EA0AF61D7E4C}" destId="{35DEC2D2-D730-4759-95BB-161B89F8282B}" srcOrd="0" destOrd="0" parTransId="{121F9E1D-3DCD-4C44-B09F-C23D1DB932EF}" sibTransId="{782E0D2F-0803-4772-ADD1-594D3A05FD9F}"/>
    <dgm:cxn modelId="{9CC1764F-35EB-42FA-A4D3-E5DD61D6AC7E}" type="presOf" srcId="{D2305710-BA0B-4320-A1D1-8042979D5E50}" destId="{A1A4A33C-10DD-490C-8A0D-B16B31733D0A}" srcOrd="1" destOrd="0" presId="urn:microsoft.com/office/officeart/2005/8/layout/cycle8"/>
    <dgm:cxn modelId="{887C906F-ED04-4A3B-895D-2CF4D097CC5B}" type="presOf" srcId="{D94886A9-61AA-4345-92C7-C5C788617EB0}" destId="{8EE4DDB9-2781-4ED6-90F7-5978E9010A67}" srcOrd="0" destOrd="0" presId="urn:microsoft.com/office/officeart/2005/8/layout/cycle8"/>
    <dgm:cxn modelId="{DF11A151-FE6F-4ADF-BDE5-1EB535F4F327}" type="presOf" srcId="{35DEC2D2-D730-4759-95BB-161B89F8282B}" destId="{F1562762-4A72-4567-88C0-18B021BFA203}" srcOrd="1" destOrd="0" presId="urn:microsoft.com/office/officeart/2005/8/layout/cycle8"/>
    <dgm:cxn modelId="{595FEC7A-BA5E-4063-93B3-7F5C697AC809}" type="presOf" srcId="{7572B5E0-AC96-46A0-8E00-A0C449C5E801}" destId="{2610125A-2F5E-4856-B410-2530C44096BA}" srcOrd="0" destOrd="0" presId="urn:microsoft.com/office/officeart/2005/8/layout/cycle8"/>
    <dgm:cxn modelId="{A7E38E94-D20A-4343-AFE9-7920A92DDB14}" type="presOf" srcId="{7572B5E0-AC96-46A0-8E00-A0C449C5E801}" destId="{1172ECFB-A5CB-4270-BF1B-630413F66E97}" srcOrd="1" destOrd="0" presId="urn:microsoft.com/office/officeart/2005/8/layout/cycle8"/>
    <dgm:cxn modelId="{56E09ACB-7DAD-4575-A2AC-B080A0C97347}" type="presOf" srcId="{D94886A9-61AA-4345-92C7-C5C788617EB0}" destId="{0B70028D-6E93-44F2-B681-601BFFE99931}" srcOrd="1" destOrd="0" presId="urn:microsoft.com/office/officeart/2005/8/layout/cycle8"/>
    <dgm:cxn modelId="{8CB6BAD2-E306-46EC-9A46-B395241AC695}" srcId="{6D749C1A-6A00-4395-8AE1-EA0AF61D7E4C}" destId="{D94886A9-61AA-4345-92C7-C5C788617EB0}" srcOrd="2" destOrd="0" parTransId="{3488D7C5-7AA9-4F84-AA76-9BD0F146C6C4}" sibTransId="{7597532C-9E53-4316-AD5D-49EBD9C5EC70}"/>
    <dgm:cxn modelId="{123CC6F7-2497-4F6C-91D7-6705682BBB96}" type="presOf" srcId="{AE9BA31E-6432-4A4B-A2C4-45F341A5893D}" destId="{AC49A170-BCBB-4CF3-8634-9B323B9232BE}" srcOrd="0" destOrd="0" presId="urn:microsoft.com/office/officeart/2005/8/layout/cycle8"/>
    <dgm:cxn modelId="{B30D7BF8-F201-44BD-91D7-B8FFA58F3C3D}" srcId="{6D749C1A-6A00-4395-8AE1-EA0AF61D7E4C}" destId="{7572B5E0-AC96-46A0-8E00-A0C449C5E801}" srcOrd="4" destOrd="0" parTransId="{3246F2AB-AF07-42F0-BF21-4FE1CC0F29F2}" sibTransId="{F130EAB3-41E2-49A8-91BC-CAF8BF40DCEE}"/>
    <dgm:cxn modelId="{1AC18D65-EC15-4246-8A95-6A955F83E8CD}" type="presParOf" srcId="{4521810C-389E-4019-887E-D2F7AE4BB981}" destId="{AF293808-04D4-46F2-9261-7ADD96F8FBD5}" srcOrd="0" destOrd="0" presId="urn:microsoft.com/office/officeart/2005/8/layout/cycle8"/>
    <dgm:cxn modelId="{0A18E815-921F-4190-9308-32F0F9227BF3}" type="presParOf" srcId="{4521810C-389E-4019-887E-D2F7AE4BB981}" destId="{BA7FC81E-BC0D-4060-ACA6-FDB383DDBC7C}" srcOrd="1" destOrd="0" presId="urn:microsoft.com/office/officeart/2005/8/layout/cycle8"/>
    <dgm:cxn modelId="{F11DE39D-1099-42F8-B587-7C85937D1ACB}" type="presParOf" srcId="{4521810C-389E-4019-887E-D2F7AE4BB981}" destId="{74FE02F6-3BB1-4D09-B6AA-9EEC0C1A73BD}" srcOrd="2" destOrd="0" presId="urn:microsoft.com/office/officeart/2005/8/layout/cycle8"/>
    <dgm:cxn modelId="{D4902AE5-51F1-4DD2-B049-E031C45ABF5B}" type="presParOf" srcId="{4521810C-389E-4019-887E-D2F7AE4BB981}" destId="{F1562762-4A72-4567-88C0-18B021BFA203}" srcOrd="3" destOrd="0" presId="urn:microsoft.com/office/officeart/2005/8/layout/cycle8"/>
    <dgm:cxn modelId="{94B20472-0FBA-401D-8969-3FD5E85A73BA}" type="presParOf" srcId="{4521810C-389E-4019-887E-D2F7AE4BB981}" destId="{AC49A170-BCBB-4CF3-8634-9B323B9232BE}" srcOrd="4" destOrd="0" presId="urn:microsoft.com/office/officeart/2005/8/layout/cycle8"/>
    <dgm:cxn modelId="{AF58E059-6E26-46BC-B2C4-79B95BDD7815}" type="presParOf" srcId="{4521810C-389E-4019-887E-D2F7AE4BB981}" destId="{FE482E7E-F882-49BE-ACD1-5B770F175613}" srcOrd="5" destOrd="0" presId="urn:microsoft.com/office/officeart/2005/8/layout/cycle8"/>
    <dgm:cxn modelId="{924E7492-3366-4A6D-A853-0BDA494BA175}" type="presParOf" srcId="{4521810C-389E-4019-887E-D2F7AE4BB981}" destId="{DB993307-3F90-4A44-B90C-1AABEF7B617B}" srcOrd="6" destOrd="0" presId="urn:microsoft.com/office/officeart/2005/8/layout/cycle8"/>
    <dgm:cxn modelId="{1FA70377-F4E8-404F-8709-34EA8EDC4189}" type="presParOf" srcId="{4521810C-389E-4019-887E-D2F7AE4BB981}" destId="{9571DBE4-F7C0-4CE1-8FF8-1624985B0537}" srcOrd="7" destOrd="0" presId="urn:microsoft.com/office/officeart/2005/8/layout/cycle8"/>
    <dgm:cxn modelId="{479357EB-ECAC-4948-984D-9D0D389438F4}" type="presParOf" srcId="{4521810C-389E-4019-887E-D2F7AE4BB981}" destId="{8EE4DDB9-2781-4ED6-90F7-5978E9010A67}" srcOrd="8" destOrd="0" presId="urn:microsoft.com/office/officeart/2005/8/layout/cycle8"/>
    <dgm:cxn modelId="{80B38E9A-8772-4455-BD4A-3AA530C6909C}" type="presParOf" srcId="{4521810C-389E-4019-887E-D2F7AE4BB981}" destId="{32C76F98-07AF-444E-AE64-D80609A58638}" srcOrd="9" destOrd="0" presId="urn:microsoft.com/office/officeart/2005/8/layout/cycle8"/>
    <dgm:cxn modelId="{8E54215E-91CC-4DC6-9469-D0FE2FE151E8}" type="presParOf" srcId="{4521810C-389E-4019-887E-D2F7AE4BB981}" destId="{398CDE66-20C9-449C-9549-D07524CAAD3E}" srcOrd="10" destOrd="0" presId="urn:microsoft.com/office/officeart/2005/8/layout/cycle8"/>
    <dgm:cxn modelId="{70E82AA2-BAAE-4C93-9EF7-FBE6E1FDCC40}" type="presParOf" srcId="{4521810C-389E-4019-887E-D2F7AE4BB981}" destId="{0B70028D-6E93-44F2-B681-601BFFE99931}" srcOrd="11" destOrd="0" presId="urn:microsoft.com/office/officeart/2005/8/layout/cycle8"/>
    <dgm:cxn modelId="{203BD394-3DBA-48A1-B391-93C8C69B7D6F}" type="presParOf" srcId="{4521810C-389E-4019-887E-D2F7AE4BB981}" destId="{BFFB0410-DCEC-47CC-8B1C-81924F31068F}" srcOrd="12" destOrd="0" presId="urn:microsoft.com/office/officeart/2005/8/layout/cycle8"/>
    <dgm:cxn modelId="{A13ACC9E-6503-4D9D-A24E-B422F7BBC89C}" type="presParOf" srcId="{4521810C-389E-4019-887E-D2F7AE4BB981}" destId="{CB93C5D6-26FC-495D-B5DB-9D63E280153B}" srcOrd="13" destOrd="0" presId="urn:microsoft.com/office/officeart/2005/8/layout/cycle8"/>
    <dgm:cxn modelId="{447EBE0F-A2CA-4971-B480-5DEA12752165}" type="presParOf" srcId="{4521810C-389E-4019-887E-D2F7AE4BB981}" destId="{D2AD0420-C92C-4CC3-AF6A-74F0F1304326}" srcOrd="14" destOrd="0" presId="urn:microsoft.com/office/officeart/2005/8/layout/cycle8"/>
    <dgm:cxn modelId="{0D4867C2-E3CA-4B98-BDAB-DCE2CA7B4F26}" type="presParOf" srcId="{4521810C-389E-4019-887E-D2F7AE4BB981}" destId="{A1A4A33C-10DD-490C-8A0D-B16B31733D0A}" srcOrd="15" destOrd="0" presId="urn:microsoft.com/office/officeart/2005/8/layout/cycle8"/>
    <dgm:cxn modelId="{E7A86D70-8B9E-4973-8E74-4BADCDD961A5}" type="presParOf" srcId="{4521810C-389E-4019-887E-D2F7AE4BB981}" destId="{2610125A-2F5E-4856-B410-2530C44096BA}" srcOrd="16" destOrd="0" presId="urn:microsoft.com/office/officeart/2005/8/layout/cycle8"/>
    <dgm:cxn modelId="{42AAD980-5D6D-4A83-8D87-244C3FAFC6D6}" type="presParOf" srcId="{4521810C-389E-4019-887E-D2F7AE4BB981}" destId="{D09DA10F-37C4-4134-B210-39F4A885C93D}" srcOrd="17" destOrd="0" presId="urn:microsoft.com/office/officeart/2005/8/layout/cycle8"/>
    <dgm:cxn modelId="{739E04D5-A973-4432-84C5-07B3453B4F1D}" type="presParOf" srcId="{4521810C-389E-4019-887E-D2F7AE4BB981}" destId="{4D1B4429-89C3-4C80-8C62-C7199099ABB3}" srcOrd="18" destOrd="0" presId="urn:microsoft.com/office/officeart/2005/8/layout/cycle8"/>
    <dgm:cxn modelId="{C831DC1A-64C2-4830-B7A8-386511104780}" type="presParOf" srcId="{4521810C-389E-4019-887E-D2F7AE4BB981}" destId="{1172ECFB-A5CB-4270-BF1B-630413F66E97}" srcOrd="19" destOrd="0" presId="urn:microsoft.com/office/officeart/2005/8/layout/cycle8"/>
    <dgm:cxn modelId="{87602C2D-67DA-4762-B256-DB2B77F44E9C}" type="presParOf" srcId="{4521810C-389E-4019-887E-D2F7AE4BB981}" destId="{EBEA9E35-DF60-4C4B-8245-CA2AEE1888E7}" srcOrd="20" destOrd="0" presId="urn:microsoft.com/office/officeart/2005/8/layout/cycle8"/>
    <dgm:cxn modelId="{497661CA-8B22-4DA3-A46C-8065582FF0F2}" type="presParOf" srcId="{4521810C-389E-4019-887E-D2F7AE4BB981}" destId="{25C8B720-B921-440E-AAB1-CFB320339B25}" srcOrd="21" destOrd="0" presId="urn:microsoft.com/office/officeart/2005/8/layout/cycle8"/>
    <dgm:cxn modelId="{4CB8BEB2-889D-4D1B-9CA6-B1F2A6D8380C}" type="presParOf" srcId="{4521810C-389E-4019-887E-D2F7AE4BB981}" destId="{0C4D7630-B000-48E9-8CA1-1A683D8BA033}" srcOrd="22" destOrd="0" presId="urn:microsoft.com/office/officeart/2005/8/layout/cycle8"/>
    <dgm:cxn modelId="{34B83403-F643-4082-90A5-6E4FB9E648D9}" type="presParOf" srcId="{4521810C-389E-4019-887E-D2F7AE4BB981}" destId="{4C8C4B7E-7F55-406B-B972-62FDBEADD3A3}" srcOrd="23" destOrd="0" presId="urn:microsoft.com/office/officeart/2005/8/layout/cycle8"/>
    <dgm:cxn modelId="{AA069B08-DEC7-4475-ACC9-2DB73046DB5E}" type="presParOf" srcId="{4521810C-389E-4019-887E-D2F7AE4BB981}" destId="{84037813-208A-4696-A889-B20FABD512B4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1FE78-C1BD-4163-B81F-82838AEB82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8764D2-ABAD-4E48-A5FC-78BF3FF40C92}">
      <dgm:prSet/>
      <dgm:spPr/>
      <dgm:t>
        <a:bodyPr/>
        <a:lstStyle/>
        <a:p>
          <a:r>
            <a:rPr lang="en-US" dirty="0"/>
            <a:t>Work Year</a:t>
          </a:r>
        </a:p>
      </dgm:t>
    </dgm:pt>
    <dgm:pt modelId="{32555925-6CF7-4E8B-A3A3-D784E4967E18}" type="parTrans" cxnId="{65037673-4C89-4D20-ACF0-3D6E7BB09FE5}">
      <dgm:prSet/>
      <dgm:spPr/>
      <dgm:t>
        <a:bodyPr/>
        <a:lstStyle/>
        <a:p>
          <a:endParaRPr lang="en-US"/>
        </a:p>
      </dgm:t>
    </dgm:pt>
    <dgm:pt modelId="{3D938397-99B6-4D2C-A319-679D25FB3B5F}" type="sibTrans" cxnId="{65037673-4C89-4D20-ACF0-3D6E7BB09FE5}">
      <dgm:prSet/>
      <dgm:spPr/>
      <dgm:t>
        <a:bodyPr/>
        <a:lstStyle/>
        <a:p>
          <a:endParaRPr lang="en-US"/>
        </a:p>
      </dgm:t>
    </dgm:pt>
    <dgm:pt modelId="{3BDCCDFD-3956-4660-84C8-A926D71E72E4}">
      <dgm:prSet/>
      <dgm:spPr/>
      <dgm:t>
        <a:bodyPr/>
        <a:lstStyle/>
        <a:p>
          <a:r>
            <a:rPr lang="en-US" dirty="0"/>
            <a:t>Job Title</a:t>
          </a:r>
        </a:p>
      </dgm:t>
    </dgm:pt>
    <dgm:pt modelId="{4D4C5A1D-F645-4141-99AA-10EF61F34DBB}" type="parTrans" cxnId="{D1B50107-F189-4735-B37E-154118209246}">
      <dgm:prSet/>
      <dgm:spPr/>
      <dgm:t>
        <a:bodyPr/>
        <a:lstStyle/>
        <a:p>
          <a:endParaRPr lang="en-US"/>
        </a:p>
      </dgm:t>
    </dgm:pt>
    <dgm:pt modelId="{32743EE9-21D1-489B-8915-82635EC4D912}" type="sibTrans" cxnId="{D1B50107-F189-4735-B37E-154118209246}">
      <dgm:prSet/>
      <dgm:spPr/>
      <dgm:t>
        <a:bodyPr/>
        <a:lstStyle/>
        <a:p>
          <a:endParaRPr lang="en-US"/>
        </a:p>
      </dgm:t>
    </dgm:pt>
    <dgm:pt modelId="{85A508FD-6D1D-4E0F-B6FD-620ED637D07A}">
      <dgm:prSet/>
      <dgm:spPr/>
      <dgm:t>
        <a:bodyPr/>
        <a:lstStyle/>
        <a:p>
          <a:r>
            <a:rPr lang="en-US" dirty="0"/>
            <a:t>Experience Level</a:t>
          </a:r>
        </a:p>
      </dgm:t>
    </dgm:pt>
    <dgm:pt modelId="{3B56BA8A-E118-4DAD-8A33-4DD51E59AACB}" type="parTrans" cxnId="{B7B89F81-4B11-4B41-AB4A-41904E6CEC01}">
      <dgm:prSet/>
      <dgm:spPr/>
      <dgm:t>
        <a:bodyPr/>
        <a:lstStyle/>
        <a:p>
          <a:endParaRPr lang="en-US"/>
        </a:p>
      </dgm:t>
    </dgm:pt>
    <dgm:pt modelId="{77CFF99F-B7E0-4A05-B88B-F2F2D70C2E17}" type="sibTrans" cxnId="{B7B89F81-4B11-4B41-AB4A-41904E6CEC01}">
      <dgm:prSet/>
      <dgm:spPr/>
      <dgm:t>
        <a:bodyPr/>
        <a:lstStyle/>
        <a:p>
          <a:endParaRPr lang="en-US"/>
        </a:p>
      </dgm:t>
    </dgm:pt>
    <dgm:pt modelId="{E39FF580-9CDD-4F56-A536-35576AA310EE}">
      <dgm:prSet/>
      <dgm:spPr/>
      <dgm:t>
        <a:bodyPr/>
        <a:lstStyle/>
        <a:p>
          <a:r>
            <a:rPr lang="en-US" dirty="0"/>
            <a:t>Employment Type</a:t>
          </a:r>
        </a:p>
      </dgm:t>
    </dgm:pt>
    <dgm:pt modelId="{6F8F3CED-9841-447C-8EAD-8DC0AD6E6B7D}" type="parTrans" cxnId="{FAC5CF6A-07F6-4A37-AF77-8B9EC4CDEEDA}">
      <dgm:prSet/>
      <dgm:spPr/>
      <dgm:t>
        <a:bodyPr/>
        <a:lstStyle/>
        <a:p>
          <a:endParaRPr lang="en-US"/>
        </a:p>
      </dgm:t>
    </dgm:pt>
    <dgm:pt modelId="{D8299A6C-E5AD-477E-95F2-AADEFCD2E532}" type="sibTrans" cxnId="{FAC5CF6A-07F6-4A37-AF77-8B9EC4CDEEDA}">
      <dgm:prSet/>
      <dgm:spPr/>
      <dgm:t>
        <a:bodyPr/>
        <a:lstStyle/>
        <a:p>
          <a:endParaRPr lang="en-US"/>
        </a:p>
      </dgm:t>
    </dgm:pt>
    <dgm:pt modelId="{56D0A7B6-069D-4CD4-9988-F04F5C834E48}">
      <dgm:prSet/>
      <dgm:spPr/>
      <dgm:t>
        <a:bodyPr/>
        <a:lstStyle/>
        <a:p>
          <a:r>
            <a:rPr lang="en-US" dirty="0"/>
            <a:t>Company Size</a:t>
          </a:r>
        </a:p>
      </dgm:t>
    </dgm:pt>
    <dgm:pt modelId="{2B278E29-F1E5-4FA4-B5CE-07A39F4E3390}" type="parTrans" cxnId="{861775FA-F705-497C-8E77-B9350DDD280E}">
      <dgm:prSet/>
      <dgm:spPr/>
      <dgm:t>
        <a:bodyPr/>
        <a:lstStyle/>
        <a:p>
          <a:endParaRPr lang="en-US"/>
        </a:p>
      </dgm:t>
    </dgm:pt>
    <dgm:pt modelId="{B7A167DC-9D65-4581-92EF-01ACA504B7A1}" type="sibTrans" cxnId="{861775FA-F705-497C-8E77-B9350DDD280E}">
      <dgm:prSet/>
      <dgm:spPr/>
      <dgm:t>
        <a:bodyPr/>
        <a:lstStyle/>
        <a:p>
          <a:endParaRPr lang="en-US"/>
        </a:p>
      </dgm:t>
    </dgm:pt>
    <dgm:pt modelId="{ADAEA812-9FCC-46BD-9B33-1F9C2F56EB30}">
      <dgm:prSet/>
      <dgm:spPr/>
      <dgm:t>
        <a:bodyPr/>
        <a:lstStyle/>
        <a:p>
          <a:r>
            <a:rPr lang="en-US" dirty="0"/>
            <a:t>Company Location</a:t>
          </a:r>
        </a:p>
      </dgm:t>
    </dgm:pt>
    <dgm:pt modelId="{029A0EAC-F09E-4D52-A2F8-9791485870B2}" type="parTrans" cxnId="{76C12228-2F40-435C-96B4-F92712BFFE72}">
      <dgm:prSet/>
      <dgm:spPr/>
      <dgm:t>
        <a:bodyPr/>
        <a:lstStyle/>
        <a:p>
          <a:endParaRPr lang="en-US"/>
        </a:p>
      </dgm:t>
    </dgm:pt>
    <dgm:pt modelId="{E401FDB9-960A-4663-B72A-D8C066422B60}" type="sibTrans" cxnId="{76C12228-2F40-435C-96B4-F92712BFFE72}">
      <dgm:prSet/>
      <dgm:spPr/>
      <dgm:t>
        <a:bodyPr/>
        <a:lstStyle/>
        <a:p>
          <a:endParaRPr lang="en-US"/>
        </a:p>
      </dgm:t>
    </dgm:pt>
    <dgm:pt modelId="{642F10F7-7733-4373-AB23-27C6D82E2CD7}">
      <dgm:prSet/>
      <dgm:spPr/>
      <dgm:t>
        <a:bodyPr/>
        <a:lstStyle/>
        <a:p>
          <a:r>
            <a:rPr lang="en-US" dirty="0"/>
            <a:t>Salary in USD</a:t>
          </a:r>
        </a:p>
      </dgm:t>
    </dgm:pt>
    <dgm:pt modelId="{DFEF0244-FC6F-46A3-9B6B-3D4040B7EE9B}" type="parTrans" cxnId="{B28BB84A-915B-4CE3-836F-B00C7CD2A708}">
      <dgm:prSet/>
      <dgm:spPr/>
      <dgm:t>
        <a:bodyPr/>
        <a:lstStyle/>
        <a:p>
          <a:endParaRPr lang="en-US"/>
        </a:p>
      </dgm:t>
    </dgm:pt>
    <dgm:pt modelId="{138FEC07-1B2E-4F32-8853-19E09D0D5B46}" type="sibTrans" cxnId="{B28BB84A-915B-4CE3-836F-B00C7CD2A708}">
      <dgm:prSet/>
      <dgm:spPr/>
      <dgm:t>
        <a:bodyPr/>
        <a:lstStyle/>
        <a:p>
          <a:endParaRPr lang="en-US"/>
        </a:p>
      </dgm:t>
    </dgm:pt>
    <dgm:pt modelId="{36597FFF-4F2E-44DB-819A-924CFD730FCB}">
      <dgm:prSet/>
      <dgm:spPr/>
      <dgm:t>
        <a:bodyPr/>
        <a:lstStyle/>
        <a:p>
          <a:r>
            <a:rPr lang="en-US" dirty="0"/>
            <a:t>Remote Work Ratio</a:t>
          </a:r>
        </a:p>
      </dgm:t>
    </dgm:pt>
    <dgm:pt modelId="{D5AB8D4D-700A-44A3-A476-AFD61DBE26B7}" type="parTrans" cxnId="{4033B55E-2F10-4546-9684-DE20FB23A387}">
      <dgm:prSet/>
      <dgm:spPr/>
      <dgm:t>
        <a:bodyPr/>
        <a:lstStyle/>
        <a:p>
          <a:endParaRPr lang="en-US"/>
        </a:p>
      </dgm:t>
    </dgm:pt>
    <dgm:pt modelId="{A6D03623-E15F-4CBB-84B1-F19C43EC93AF}" type="sibTrans" cxnId="{4033B55E-2F10-4546-9684-DE20FB23A387}">
      <dgm:prSet/>
      <dgm:spPr/>
      <dgm:t>
        <a:bodyPr/>
        <a:lstStyle/>
        <a:p>
          <a:endParaRPr lang="en-US"/>
        </a:p>
      </dgm:t>
    </dgm:pt>
    <dgm:pt modelId="{ED3E8F87-5C95-4461-BCEC-2DDBFCE39058}">
      <dgm:prSet/>
      <dgm:spPr/>
      <dgm:t>
        <a:bodyPr/>
        <a:lstStyle/>
        <a:p>
          <a:r>
            <a:rPr lang="en-US" dirty="0"/>
            <a:t>Education level</a:t>
          </a:r>
        </a:p>
      </dgm:t>
    </dgm:pt>
    <dgm:pt modelId="{1DCF8480-C192-4737-9455-BC61155A3AB7}" type="parTrans" cxnId="{9F35EAD3-54E6-41C6-96CA-B93718AA93C7}">
      <dgm:prSet/>
      <dgm:spPr/>
      <dgm:t>
        <a:bodyPr/>
        <a:lstStyle/>
        <a:p>
          <a:endParaRPr lang="en-US"/>
        </a:p>
      </dgm:t>
    </dgm:pt>
    <dgm:pt modelId="{37AD5C11-B837-4C21-9E15-01718F23B88F}" type="sibTrans" cxnId="{9F35EAD3-54E6-41C6-96CA-B93718AA93C7}">
      <dgm:prSet/>
      <dgm:spPr/>
      <dgm:t>
        <a:bodyPr/>
        <a:lstStyle/>
        <a:p>
          <a:endParaRPr lang="en-US"/>
        </a:p>
      </dgm:t>
    </dgm:pt>
    <dgm:pt modelId="{AD9A7A30-8BF6-4D25-9965-0F2335D82749}">
      <dgm:prSet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Includes fields such as:</a:t>
          </a:r>
        </a:p>
      </dgm:t>
    </dgm:pt>
    <dgm:pt modelId="{D5203436-71BE-41C5-92F5-69225F197F1F}" type="sibTrans" cxnId="{E7B47906-3339-4A96-9EBD-1EFFB39EABED}">
      <dgm:prSet/>
      <dgm:spPr/>
      <dgm:t>
        <a:bodyPr/>
        <a:lstStyle/>
        <a:p>
          <a:endParaRPr lang="en-US"/>
        </a:p>
      </dgm:t>
    </dgm:pt>
    <dgm:pt modelId="{91B8FF8D-F9F8-4B43-9C0F-283D9D96D3ED}" type="parTrans" cxnId="{E7B47906-3339-4A96-9EBD-1EFFB39EABED}">
      <dgm:prSet/>
      <dgm:spPr/>
      <dgm:t>
        <a:bodyPr/>
        <a:lstStyle/>
        <a:p>
          <a:endParaRPr lang="en-US"/>
        </a:p>
      </dgm:t>
    </dgm:pt>
    <dgm:pt modelId="{CB3FF653-9DD2-4E23-A1B9-5991177BF706}" type="pres">
      <dgm:prSet presAssocID="{F891FE78-C1BD-4163-B81F-82838AEB82BC}" presName="linear" presStyleCnt="0">
        <dgm:presLayoutVars>
          <dgm:animLvl val="lvl"/>
          <dgm:resizeHandles val="exact"/>
        </dgm:presLayoutVars>
      </dgm:prSet>
      <dgm:spPr/>
    </dgm:pt>
    <dgm:pt modelId="{7FB6484B-006E-4F7E-83CF-2B4D0A297014}" type="pres">
      <dgm:prSet presAssocID="{AD9A7A30-8BF6-4D25-9965-0F2335D8274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731A56D-5881-4685-A5F9-43EC2AE3D57E}" type="pres">
      <dgm:prSet presAssocID="{D5203436-71BE-41C5-92F5-69225F197F1F}" presName="spacer" presStyleCnt="0"/>
      <dgm:spPr/>
    </dgm:pt>
    <dgm:pt modelId="{FEB464F8-0EBD-440E-9514-0820DFDCA47C}" type="pres">
      <dgm:prSet presAssocID="{028764D2-ABAD-4E48-A5FC-78BF3FF40C9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3D962C8-3189-478B-9217-C9D58576CB60}" type="pres">
      <dgm:prSet presAssocID="{3D938397-99B6-4D2C-A319-679D25FB3B5F}" presName="spacer" presStyleCnt="0"/>
      <dgm:spPr/>
    </dgm:pt>
    <dgm:pt modelId="{D52CAA47-C02B-4C7A-A8B9-0BEFC4E762F4}" type="pres">
      <dgm:prSet presAssocID="{3BDCCDFD-3956-4660-84C8-A926D71E72E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B41A6CA9-1F2A-4764-9F57-78127BA82B5A}" type="pres">
      <dgm:prSet presAssocID="{32743EE9-21D1-489B-8915-82635EC4D912}" presName="spacer" presStyleCnt="0"/>
      <dgm:spPr/>
    </dgm:pt>
    <dgm:pt modelId="{B318861E-2FFB-42FE-BDBB-53C6E8002697}" type="pres">
      <dgm:prSet presAssocID="{85A508FD-6D1D-4E0F-B6FD-620ED637D07A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497C499-37D5-4251-BFB2-8C40555B83DB}" type="pres">
      <dgm:prSet presAssocID="{77CFF99F-B7E0-4A05-B88B-F2F2D70C2E17}" presName="spacer" presStyleCnt="0"/>
      <dgm:spPr/>
    </dgm:pt>
    <dgm:pt modelId="{0907E622-EEA9-4D47-8EF6-6E8D52E7EE29}" type="pres">
      <dgm:prSet presAssocID="{E39FF580-9CDD-4F56-A536-35576AA310E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D8D3240-AB35-4BF7-8AFE-1D777257023B}" type="pres">
      <dgm:prSet presAssocID="{D8299A6C-E5AD-477E-95F2-AADEFCD2E532}" presName="spacer" presStyleCnt="0"/>
      <dgm:spPr/>
    </dgm:pt>
    <dgm:pt modelId="{FF89C28A-771B-4354-9DB0-D99E74212C6A}" type="pres">
      <dgm:prSet presAssocID="{56D0A7B6-069D-4CD4-9988-F04F5C834E4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570E631A-408E-448D-8819-A4EF8917EC4A}" type="pres">
      <dgm:prSet presAssocID="{B7A167DC-9D65-4581-92EF-01ACA504B7A1}" presName="spacer" presStyleCnt="0"/>
      <dgm:spPr/>
    </dgm:pt>
    <dgm:pt modelId="{B581B778-A0D3-4C90-8EBE-13EDCB455DB9}" type="pres">
      <dgm:prSet presAssocID="{ADAEA812-9FCC-46BD-9B33-1F9C2F56EB3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4E8E5D1-1C93-465D-8766-939FECEA37EF}" type="pres">
      <dgm:prSet presAssocID="{E401FDB9-960A-4663-B72A-D8C066422B60}" presName="spacer" presStyleCnt="0"/>
      <dgm:spPr/>
    </dgm:pt>
    <dgm:pt modelId="{3B7FB928-E5F4-47B6-BC61-C64137F0F1FD}" type="pres">
      <dgm:prSet presAssocID="{642F10F7-7733-4373-AB23-27C6D82E2CD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296AFFA-E426-44DD-8287-9538B31DE106}" type="pres">
      <dgm:prSet presAssocID="{138FEC07-1B2E-4F32-8853-19E09D0D5B46}" presName="spacer" presStyleCnt="0"/>
      <dgm:spPr/>
    </dgm:pt>
    <dgm:pt modelId="{99774674-B1FF-4A92-92CC-6707FA38BAFB}" type="pres">
      <dgm:prSet presAssocID="{36597FFF-4F2E-44DB-819A-924CFD730FCB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C795977-90DF-4CD6-AE59-5A26F72409A6}" type="pres">
      <dgm:prSet presAssocID="{A6D03623-E15F-4CBB-84B1-F19C43EC93AF}" presName="spacer" presStyleCnt="0"/>
      <dgm:spPr/>
    </dgm:pt>
    <dgm:pt modelId="{EAADF7DA-B4DE-4EA4-992F-4BE5039BCA7B}" type="pres">
      <dgm:prSet presAssocID="{ED3E8F87-5C95-4461-BCEC-2DDBFCE39058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E7B47906-3339-4A96-9EBD-1EFFB39EABED}" srcId="{F891FE78-C1BD-4163-B81F-82838AEB82BC}" destId="{AD9A7A30-8BF6-4D25-9965-0F2335D82749}" srcOrd="0" destOrd="0" parTransId="{91B8FF8D-F9F8-4B43-9C0F-283D9D96D3ED}" sibTransId="{D5203436-71BE-41C5-92F5-69225F197F1F}"/>
    <dgm:cxn modelId="{D1B50107-F189-4735-B37E-154118209246}" srcId="{F891FE78-C1BD-4163-B81F-82838AEB82BC}" destId="{3BDCCDFD-3956-4660-84C8-A926D71E72E4}" srcOrd="2" destOrd="0" parTransId="{4D4C5A1D-F645-4141-99AA-10EF61F34DBB}" sibTransId="{32743EE9-21D1-489B-8915-82635EC4D912}"/>
    <dgm:cxn modelId="{5FF24807-8C45-4458-A65A-5908E828EFC6}" type="presOf" srcId="{3BDCCDFD-3956-4660-84C8-A926D71E72E4}" destId="{D52CAA47-C02B-4C7A-A8B9-0BEFC4E762F4}" srcOrd="0" destOrd="0" presId="urn:microsoft.com/office/officeart/2005/8/layout/vList2"/>
    <dgm:cxn modelId="{76C12228-2F40-435C-96B4-F92712BFFE72}" srcId="{F891FE78-C1BD-4163-B81F-82838AEB82BC}" destId="{ADAEA812-9FCC-46BD-9B33-1F9C2F56EB30}" srcOrd="6" destOrd="0" parTransId="{029A0EAC-F09E-4D52-A2F8-9791485870B2}" sibTransId="{E401FDB9-960A-4663-B72A-D8C066422B60}"/>
    <dgm:cxn modelId="{77D13E34-5D3A-4223-91B8-8AF223EB6DB3}" type="presOf" srcId="{ED3E8F87-5C95-4461-BCEC-2DDBFCE39058}" destId="{EAADF7DA-B4DE-4EA4-992F-4BE5039BCA7B}" srcOrd="0" destOrd="0" presId="urn:microsoft.com/office/officeart/2005/8/layout/vList2"/>
    <dgm:cxn modelId="{4033B55E-2F10-4546-9684-DE20FB23A387}" srcId="{F891FE78-C1BD-4163-B81F-82838AEB82BC}" destId="{36597FFF-4F2E-44DB-819A-924CFD730FCB}" srcOrd="8" destOrd="0" parTransId="{D5AB8D4D-700A-44A3-A476-AFD61DBE26B7}" sibTransId="{A6D03623-E15F-4CBB-84B1-F19C43EC93AF}"/>
    <dgm:cxn modelId="{CA2A066A-3D02-4347-84FA-67BF5C504B5B}" type="presOf" srcId="{ADAEA812-9FCC-46BD-9B33-1F9C2F56EB30}" destId="{B581B778-A0D3-4C90-8EBE-13EDCB455DB9}" srcOrd="0" destOrd="0" presId="urn:microsoft.com/office/officeart/2005/8/layout/vList2"/>
    <dgm:cxn modelId="{B28BB84A-915B-4CE3-836F-B00C7CD2A708}" srcId="{F891FE78-C1BD-4163-B81F-82838AEB82BC}" destId="{642F10F7-7733-4373-AB23-27C6D82E2CD7}" srcOrd="7" destOrd="0" parTransId="{DFEF0244-FC6F-46A3-9B6B-3D4040B7EE9B}" sibTransId="{138FEC07-1B2E-4F32-8853-19E09D0D5B46}"/>
    <dgm:cxn modelId="{FAC5CF6A-07F6-4A37-AF77-8B9EC4CDEEDA}" srcId="{F891FE78-C1BD-4163-B81F-82838AEB82BC}" destId="{E39FF580-9CDD-4F56-A536-35576AA310EE}" srcOrd="4" destOrd="0" parTransId="{6F8F3CED-9841-447C-8EAD-8DC0AD6E6B7D}" sibTransId="{D8299A6C-E5AD-477E-95F2-AADEFCD2E532}"/>
    <dgm:cxn modelId="{FC939E71-B172-4D10-B27C-56775EBC0F82}" type="presOf" srcId="{AD9A7A30-8BF6-4D25-9965-0F2335D82749}" destId="{7FB6484B-006E-4F7E-83CF-2B4D0A297014}" srcOrd="0" destOrd="0" presId="urn:microsoft.com/office/officeart/2005/8/layout/vList2"/>
    <dgm:cxn modelId="{65037673-4C89-4D20-ACF0-3D6E7BB09FE5}" srcId="{F891FE78-C1BD-4163-B81F-82838AEB82BC}" destId="{028764D2-ABAD-4E48-A5FC-78BF3FF40C92}" srcOrd="1" destOrd="0" parTransId="{32555925-6CF7-4E8B-A3A3-D784E4967E18}" sibTransId="{3D938397-99B6-4D2C-A319-679D25FB3B5F}"/>
    <dgm:cxn modelId="{B7B89F81-4B11-4B41-AB4A-41904E6CEC01}" srcId="{F891FE78-C1BD-4163-B81F-82838AEB82BC}" destId="{85A508FD-6D1D-4E0F-B6FD-620ED637D07A}" srcOrd="3" destOrd="0" parTransId="{3B56BA8A-E118-4DAD-8A33-4DD51E59AACB}" sibTransId="{77CFF99F-B7E0-4A05-B88B-F2F2D70C2E17}"/>
    <dgm:cxn modelId="{05E87C95-EE16-40DD-8AF5-54FE69C77D35}" type="presOf" srcId="{F891FE78-C1BD-4163-B81F-82838AEB82BC}" destId="{CB3FF653-9DD2-4E23-A1B9-5991177BF706}" srcOrd="0" destOrd="0" presId="urn:microsoft.com/office/officeart/2005/8/layout/vList2"/>
    <dgm:cxn modelId="{81B8E19D-BFAC-483F-8CBD-4ADBBE382EFC}" type="presOf" srcId="{56D0A7B6-069D-4CD4-9988-F04F5C834E48}" destId="{FF89C28A-771B-4354-9DB0-D99E74212C6A}" srcOrd="0" destOrd="0" presId="urn:microsoft.com/office/officeart/2005/8/layout/vList2"/>
    <dgm:cxn modelId="{91B5FFA0-3586-4CDF-945D-5F7D1F373B6C}" type="presOf" srcId="{028764D2-ABAD-4E48-A5FC-78BF3FF40C92}" destId="{FEB464F8-0EBD-440E-9514-0820DFDCA47C}" srcOrd="0" destOrd="0" presId="urn:microsoft.com/office/officeart/2005/8/layout/vList2"/>
    <dgm:cxn modelId="{206259BB-563F-4455-9452-967CD9804E98}" type="presOf" srcId="{642F10F7-7733-4373-AB23-27C6D82E2CD7}" destId="{3B7FB928-E5F4-47B6-BC61-C64137F0F1FD}" srcOrd="0" destOrd="0" presId="urn:microsoft.com/office/officeart/2005/8/layout/vList2"/>
    <dgm:cxn modelId="{9F35EAD3-54E6-41C6-96CA-B93718AA93C7}" srcId="{F891FE78-C1BD-4163-B81F-82838AEB82BC}" destId="{ED3E8F87-5C95-4461-BCEC-2DDBFCE39058}" srcOrd="9" destOrd="0" parTransId="{1DCF8480-C192-4737-9455-BC61155A3AB7}" sibTransId="{37AD5C11-B837-4C21-9E15-01718F23B88F}"/>
    <dgm:cxn modelId="{240F40DB-78F0-4752-8C01-1977D115DCB9}" type="presOf" srcId="{E39FF580-9CDD-4F56-A536-35576AA310EE}" destId="{0907E622-EEA9-4D47-8EF6-6E8D52E7EE29}" srcOrd="0" destOrd="0" presId="urn:microsoft.com/office/officeart/2005/8/layout/vList2"/>
    <dgm:cxn modelId="{6BF168EA-950F-4046-A0CB-C47F658D2A9E}" type="presOf" srcId="{36597FFF-4F2E-44DB-819A-924CFD730FCB}" destId="{99774674-B1FF-4A92-92CC-6707FA38BAFB}" srcOrd="0" destOrd="0" presId="urn:microsoft.com/office/officeart/2005/8/layout/vList2"/>
    <dgm:cxn modelId="{8EC357F9-A1CE-493F-B19E-5E06215BF7EA}" type="presOf" srcId="{85A508FD-6D1D-4E0F-B6FD-620ED637D07A}" destId="{B318861E-2FFB-42FE-BDBB-53C6E8002697}" srcOrd="0" destOrd="0" presId="urn:microsoft.com/office/officeart/2005/8/layout/vList2"/>
    <dgm:cxn modelId="{861775FA-F705-497C-8E77-B9350DDD280E}" srcId="{F891FE78-C1BD-4163-B81F-82838AEB82BC}" destId="{56D0A7B6-069D-4CD4-9988-F04F5C834E48}" srcOrd="5" destOrd="0" parTransId="{2B278E29-F1E5-4FA4-B5CE-07A39F4E3390}" sibTransId="{B7A167DC-9D65-4581-92EF-01ACA504B7A1}"/>
    <dgm:cxn modelId="{188CB38F-8969-4C4F-A0DD-C162F8A1BA2F}" type="presParOf" srcId="{CB3FF653-9DD2-4E23-A1B9-5991177BF706}" destId="{7FB6484B-006E-4F7E-83CF-2B4D0A297014}" srcOrd="0" destOrd="0" presId="urn:microsoft.com/office/officeart/2005/8/layout/vList2"/>
    <dgm:cxn modelId="{BABA59AB-9532-43AD-9AD8-FD89A178F608}" type="presParOf" srcId="{CB3FF653-9DD2-4E23-A1B9-5991177BF706}" destId="{1731A56D-5881-4685-A5F9-43EC2AE3D57E}" srcOrd="1" destOrd="0" presId="urn:microsoft.com/office/officeart/2005/8/layout/vList2"/>
    <dgm:cxn modelId="{33D64656-34BD-47F6-86DC-46FD8314E8CD}" type="presParOf" srcId="{CB3FF653-9DD2-4E23-A1B9-5991177BF706}" destId="{FEB464F8-0EBD-440E-9514-0820DFDCA47C}" srcOrd="2" destOrd="0" presId="urn:microsoft.com/office/officeart/2005/8/layout/vList2"/>
    <dgm:cxn modelId="{3BAFBC77-FC38-46F2-8F35-D6702173F2EC}" type="presParOf" srcId="{CB3FF653-9DD2-4E23-A1B9-5991177BF706}" destId="{93D962C8-3189-478B-9217-C9D58576CB60}" srcOrd="3" destOrd="0" presId="urn:microsoft.com/office/officeart/2005/8/layout/vList2"/>
    <dgm:cxn modelId="{72406972-1445-4835-A551-F2507D42C03A}" type="presParOf" srcId="{CB3FF653-9DD2-4E23-A1B9-5991177BF706}" destId="{D52CAA47-C02B-4C7A-A8B9-0BEFC4E762F4}" srcOrd="4" destOrd="0" presId="urn:microsoft.com/office/officeart/2005/8/layout/vList2"/>
    <dgm:cxn modelId="{989F312A-1DCF-427C-BA8B-EFC5A211D87E}" type="presParOf" srcId="{CB3FF653-9DD2-4E23-A1B9-5991177BF706}" destId="{B41A6CA9-1F2A-4764-9F57-78127BA82B5A}" srcOrd="5" destOrd="0" presId="urn:microsoft.com/office/officeart/2005/8/layout/vList2"/>
    <dgm:cxn modelId="{ACC2D7FA-1E01-4876-98C4-B13CBF27B54E}" type="presParOf" srcId="{CB3FF653-9DD2-4E23-A1B9-5991177BF706}" destId="{B318861E-2FFB-42FE-BDBB-53C6E8002697}" srcOrd="6" destOrd="0" presId="urn:microsoft.com/office/officeart/2005/8/layout/vList2"/>
    <dgm:cxn modelId="{D17C183C-743C-4319-9DFA-1D78BD641ABB}" type="presParOf" srcId="{CB3FF653-9DD2-4E23-A1B9-5991177BF706}" destId="{5497C499-37D5-4251-BFB2-8C40555B83DB}" srcOrd="7" destOrd="0" presId="urn:microsoft.com/office/officeart/2005/8/layout/vList2"/>
    <dgm:cxn modelId="{8FFAFC00-115A-44EA-859E-BDB2A37CDABF}" type="presParOf" srcId="{CB3FF653-9DD2-4E23-A1B9-5991177BF706}" destId="{0907E622-EEA9-4D47-8EF6-6E8D52E7EE29}" srcOrd="8" destOrd="0" presId="urn:microsoft.com/office/officeart/2005/8/layout/vList2"/>
    <dgm:cxn modelId="{3727A6E2-131B-40D7-AB69-4499EC2327AC}" type="presParOf" srcId="{CB3FF653-9DD2-4E23-A1B9-5991177BF706}" destId="{7D8D3240-AB35-4BF7-8AFE-1D777257023B}" srcOrd="9" destOrd="0" presId="urn:microsoft.com/office/officeart/2005/8/layout/vList2"/>
    <dgm:cxn modelId="{B010FCE0-3B2B-4287-9B70-B3571A4FE84E}" type="presParOf" srcId="{CB3FF653-9DD2-4E23-A1B9-5991177BF706}" destId="{FF89C28A-771B-4354-9DB0-D99E74212C6A}" srcOrd="10" destOrd="0" presId="urn:microsoft.com/office/officeart/2005/8/layout/vList2"/>
    <dgm:cxn modelId="{524827EB-10A0-43B6-A673-AFC0D600C26F}" type="presParOf" srcId="{CB3FF653-9DD2-4E23-A1B9-5991177BF706}" destId="{570E631A-408E-448D-8819-A4EF8917EC4A}" srcOrd="11" destOrd="0" presId="urn:microsoft.com/office/officeart/2005/8/layout/vList2"/>
    <dgm:cxn modelId="{B7BA4F4E-0DBB-4CDE-B399-186E7EFBB833}" type="presParOf" srcId="{CB3FF653-9DD2-4E23-A1B9-5991177BF706}" destId="{B581B778-A0D3-4C90-8EBE-13EDCB455DB9}" srcOrd="12" destOrd="0" presId="urn:microsoft.com/office/officeart/2005/8/layout/vList2"/>
    <dgm:cxn modelId="{FB69D9F3-4868-4BCE-9CF3-B5E913625E6A}" type="presParOf" srcId="{CB3FF653-9DD2-4E23-A1B9-5991177BF706}" destId="{24E8E5D1-1C93-465D-8766-939FECEA37EF}" srcOrd="13" destOrd="0" presId="urn:microsoft.com/office/officeart/2005/8/layout/vList2"/>
    <dgm:cxn modelId="{E90775ED-DF1E-4628-8F1B-C44E6E7F8812}" type="presParOf" srcId="{CB3FF653-9DD2-4E23-A1B9-5991177BF706}" destId="{3B7FB928-E5F4-47B6-BC61-C64137F0F1FD}" srcOrd="14" destOrd="0" presId="urn:microsoft.com/office/officeart/2005/8/layout/vList2"/>
    <dgm:cxn modelId="{D8C4637F-71DE-49F6-8EDE-2AB2FB21009D}" type="presParOf" srcId="{CB3FF653-9DD2-4E23-A1B9-5991177BF706}" destId="{A296AFFA-E426-44DD-8287-9538B31DE106}" srcOrd="15" destOrd="0" presId="urn:microsoft.com/office/officeart/2005/8/layout/vList2"/>
    <dgm:cxn modelId="{0F122BFB-8DEF-4862-99DD-DF912D7BB5E3}" type="presParOf" srcId="{CB3FF653-9DD2-4E23-A1B9-5991177BF706}" destId="{99774674-B1FF-4A92-92CC-6707FA38BAFB}" srcOrd="16" destOrd="0" presId="urn:microsoft.com/office/officeart/2005/8/layout/vList2"/>
    <dgm:cxn modelId="{C7F940D4-BEDA-4F8F-9F0E-D41ECF20D2EF}" type="presParOf" srcId="{CB3FF653-9DD2-4E23-A1B9-5991177BF706}" destId="{BC795977-90DF-4CD6-AE59-5A26F72409A6}" srcOrd="17" destOrd="0" presId="urn:microsoft.com/office/officeart/2005/8/layout/vList2"/>
    <dgm:cxn modelId="{70A335F3-A0D6-41B3-A21D-25DE91EF64FE}" type="presParOf" srcId="{CB3FF653-9DD2-4E23-A1B9-5991177BF706}" destId="{EAADF7DA-B4DE-4EA4-992F-4BE5039BCA7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AABAB-DA3F-467E-A3FA-76A45153D8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326F54-3D63-4F26-B638-9002942E6A0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Structured as a single fact table with necessary dimensions.</a:t>
          </a:r>
          <a:endParaRPr lang="en-IN" dirty="0">
            <a:solidFill>
              <a:schemeClr val="bg1"/>
            </a:solidFill>
          </a:endParaRPr>
        </a:p>
      </dgm:t>
    </dgm:pt>
    <dgm:pt modelId="{FBDB9ACD-1FBA-49D5-9B93-2A688DC58677}" type="parTrans" cxnId="{81AA0546-6754-4E78-A4D7-2A9C8E86C328}">
      <dgm:prSet/>
      <dgm:spPr/>
      <dgm:t>
        <a:bodyPr/>
        <a:lstStyle/>
        <a:p>
          <a:endParaRPr lang="en-IN"/>
        </a:p>
      </dgm:t>
    </dgm:pt>
    <dgm:pt modelId="{363DC0E6-4B45-4F60-B39C-F7FC73AA5C30}" type="sibTrans" cxnId="{81AA0546-6754-4E78-A4D7-2A9C8E86C328}">
      <dgm:prSet/>
      <dgm:spPr/>
      <dgm:t>
        <a:bodyPr/>
        <a:lstStyle/>
        <a:p>
          <a:endParaRPr lang="en-IN"/>
        </a:p>
      </dgm:t>
    </dgm:pt>
    <dgm:pt modelId="{1BF07C27-D383-48B7-A8A0-70DAC9129CF4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No complex relationships — direct analysis from a clean dataset.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7EEDCBC1-2366-443C-80CA-8A99F87AD1C0}" type="parTrans" cxnId="{09FC6252-D88C-4063-AA29-F15EF868D414}">
      <dgm:prSet/>
      <dgm:spPr/>
      <dgm:t>
        <a:bodyPr/>
        <a:lstStyle/>
        <a:p>
          <a:endParaRPr lang="en-IN"/>
        </a:p>
      </dgm:t>
    </dgm:pt>
    <dgm:pt modelId="{7B67F814-D8C7-4596-9DFA-7A3B77FE2221}" type="sibTrans" cxnId="{09FC6252-D88C-4063-AA29-F15EF868D414}">
      <dgm:prSet/>
      <dgm:spPr/>
      <dgm:t>
        <a:bodyPr/>
        <a:lstStyle/>
        <a:p>
          <a:endParaRPr lang="en-IN"/>
        </a:p>
      </dgm:t>
    </dgm:pt>
    <dgm:pt modelId="{751109DE-C2A9-4F0A-BFD4-493BC3A41E32}">
      <dgm:prSet/>
      <dgm:spPr/>
      <dgm:t>
        <a:bodyPr/>
        <a:lstStyle/>
        <a:p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Added calculated columns and DAX measures for:</a:t>
          </a:r>
        </a:p>
      </dgm:t>
    </dgm:pt>
    <dgm:pt modelId="{578F5BBA-A8BE-4745-9372-B12EAB502BC9}" type="parTrans" cxnId="{F2DC0A5A-6B87-42A3-B260-B59E4A984955}">
      <dgm:prSet/>
      <dgm:spPr/>
      <dgm:t>
        <a:bodyPr/>
        <a:lstStyle/>
        <a:p>
          <a:endParaRPr lang="en-IN"/>
        </a:p>
      </dgm:t>
    </dgm:pt>
    <dgm:pt modelId="{1C416B78-F69A-4E70-8A86-8A560867225B}" type="sibTrans" cxnId="{F2DC0A5A-6B87-42A3-B260-B59E4A984955}">
      <dgm:prSet/>
      <dgm:spPr/>
      <dgm:t>
        <a:bodyPr/>
        <a:lstStyle/>
        <a:p>
          <a:endParaRPr lang="en-IN"/>
        </a:p>
      </dgm:t>
    </dgm:pt>
    <dgm:pt modelId="{60FF2B00-E01D-4AA6-B6E4-A163D3173DCD}">
      <dgm:prSet/>
      <dgm:spPr/>
      <dgm:t>
        <a:bodyPr/>
        <a:lstStyle/>
        <a:p>
          <a:r>
            <a:rPr kumimoji="0" lang="en-US" altLang="en-US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Average Salary</a:t>
          </a:r>
        </a:p>
      </dgm:t>
    </dgm:pt>
    <dgm:pt modelId="{4DCE9875-50C7-4C1C-ADD8-E27F28A72229}" type="parTrans" cxnId="{345D0726-08F7-42DB-A7C0-9A2BC293531B}">
      <dgm:prSet/>
      <dgm:spPr/>
      <dgm:t>
        <a:bodyPr/>
        <a:lstStyle/>
        <a:p>
          <a:endParaRPr lang="en-IN"/>
        </a:p>
      </dgm:t>
    </dgm:pt>
    <dgm:pt modelId="{98D64174-1C36-4341-BCC6-124C2CE8A8BC}" type="sibTrans" cxnId="{345D0726-08F7-42DB-A7C0-9A2BC293531B}">
      <dgm:prSet/>
      <dgm:spPr/>
      <dgm:t>
        <a:bodyPr/>
        <a:lstStyle/>
        <a:p>
          <a:endParaRPr lang="en-IN"/>
        </a:p>
      </dgm:t>
    </dgm:pt>
    <dgm:pt modelId="{59B66B90-95D0-47FE-8780-8569AD516CA1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Maximum Salary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gm:t>
    </dgm:pt>
    <dgm:pt modelId="{C081A620-2232-4738-A6CE-F5D5372A9856}" type="parTrans" cxnId="{FF71D10E-EF8E-4902-B668-BDFF5AC6798C}">
      <dgm:prSet/>
      <dgm:spPr/>
      <dgm:t>
        <a:bodyPr/>
        <a:lstStyle/>
        <a:p>
          <a:endParaRPr lang="en-IN"/>
        </a:p>
      </dgm:t>
    </dgm:pt>
    <dgm:pt modelId="{3B27E525-128E-4734-B70F-D0BE1E4AFE6D}" type="sibTrans" cxnId="{FF71D10E-EF8E-4902-B668-BDFF5AC6798C}">
      <dgm:prSet/>
      <dgm:spPr/>
      <dgm:t>
        <a:bodyPr/>
        <a:lstStyle/>
        <a:p>
          <a:endParaRPr lang="en-IN"/>
        </a:p>
      </dgm:t>
    </dgm:pt>
    <dgm:pt modelId="{09692921-0A87-447E-9520-58E98285ED76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Minimum Salary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gm:t>
    </dgm:pt>
    <dgm:pt modelId="{067EC52A-7A98-4D8A-BFAB-659CD1BF109B}" type="parTrans" cxnId="{B6888D18-D837-40B2-95E4-6631A1146410}">
      <dgm:prSet/>
      <dgm:spPr/>
      <dgm:t>
        <a:bodyPr/>
        <a:lstStyle/>
        <a:p>
          <a:endParaRPr lang="en-IN"/>
        </a:p>
      </dgm:t>
    </dgm:pt>
    <dgm:pt modelId="{47B09FD6-D67E-4EA3-9826-6478FD724B9D}" type="sibTrans" cxnId="{B6888D18-D837-40B2-95E4-6631A1146410}">
      <dgm:prSet/>
      <dgm:spPr/>
      <dgm:t>
        <a:bodyPr/>
        <a:lstStyle/>
        <a:p>
          <a:endParaRPr lang="en-IN"/>
        </a:p>
      </dgm:t>
    </dgm:pt>
    <dgm:pt modelId="{95126194-CC3C-476D-8AC1-D8DECFFD745A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Growth by Experience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E8D22BBD-1B8B-4FBC-BE0F-0A070AE04258}" type="parTrans" cxnId="{151BB5A6-DBAB-4EAE-B5DD-520DE3381C0C}">
      <dgm:prSet/>
      <dgm:spPr/>
      <dgm:t>
        <a:bodyPr/>
        <a:lstStyle/>
        <a:p>
          <a:endParaRPr lang="en-IN"/>
        </a:p>
      </dgm:t>
    </dgm:pt>
    <dgm:pt modelId="{A285AB23-77E3-4D1A-8F8B-4480B7D47D4A}" type="sibTrans" cxnId="{151BB5A6-DBAB-4EAE-B5DD-520DE3381C0C}">
      <dgm:prSet/>
      <dgm:spPr/>
      <dgm:t>
        <a:bodyPr/>
        <a:lstStyle/>
        <a:p>
          <a:endParaRPr lang="en-IN"/>
        </a:p>
      </dgm:t>
    </dgm:pt>
    <dgm:pt modelId="{12D044BE-B501-47A0-BA67-8D495D0B1BF8}">
      <dgm:prSet/>
      <dgm:spPr/>
      <dgm:t>
        <a:bodyPr/>
        <a:lstStyle/>
        <a:p>
          <a:r>
            <a:rPr kumimoji="0" lang="en-US" altLang="en-US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Comparison by Company Size</a:t>
          </a:r>
          <a:endParaRPr kumimoji="0" lang="en-US" altLang="en-US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gm:t>
    </dgm:pt>
    <dgm:pt modelId="{71EBD7C4-ED88-40A4-A3D0-76596C5970D4}" type="parTrans" cxnId="{C3414DD8-1E81-423A-9FBA-C86807AB5750}">
      <dgm:prSet/>
      <dgm:spPr/>
      <dgm:t>
        <a:bodyPr/>
        <a:lstStyle/>
        <a:p>
          <a:endParaRPr lang="en-IN"/>
        </a:p>
      </dgm:t>
    </dgm:pt>
    <dgm:pt modelId="{3C04CA5D-C019-47F8-BA29-C29E623FE50D}" type="sibTrans" cxnId="{C3414DD8-1E81-423A-9FBA-C86807AB5750}">
      <dgm:prSet/>
      <dgm:spPr/>
      <dgm:t>
        <a:bodyPr/>
        <a:lstStyle/>
        <a:p>
          <a:endParaRPr lang="en-IN"/>
        </a:p>
      </dgm:t>
    </dgm:pt>
    <dgm:pt modelId="{FE142588-0887-4054-9935-7F3329849266}" type="pres">
      <dgm:prSet presAssocID="{271AABAB-DA3F-467E-A3FA-76A45153D86E}" presName="linear" presStyleCnt="0">
        <dgm:presLayoutVars>
          <dgm:dir/>
          <dgm:animLvl val="lvl"/>
          <dgm:resizeHandles val="exact"/>
        </dgm:presLayoutVars>
      </dgm:prSet>
      <dgm:spPr/>
    </dgm:pt>
    <dgm:pt modelId="{A4C418E0-EB9D-4FD6-83DD-C4B4E80DF02E}" type="pres">
      <dgm:prSet presAssocID="{0B326F54-3D63-4F26-B638-9002942E6A0A}" presName="parentLin" presStyleCnt="0"/>
      <dgm:spPr/>
    </dgm:pt>
    <dgm:pt modelId="{6D75BBA5-36B0-4D80-8475-2E91796193D8}" type="pres">
      <dgm:prSet presAssocID="{0B326F54-3D63-4F26-B638-9002942E6A0A}" presName="parentLeftMargin" presStyleLbl="node1" presStyleIdx="0" presStyleCnt="5"/>
      <dgm:spPr/>
    </dgm:pt>
    <dgm:pt modelId="{4710A51B-A6E3-4F82-B56B-F1681F3EE583}" type="pres">
      <dgm:prSet presAssocID="{0B326F54-3D63-4F26-B638-9002942E6A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C0C978-B4DA-47F6-8A7F-122C9E6C49AE}" type="pres">
      <dgm:prSet presAssocID="{0B326F54-3D63-4F26-B638-9002942E6A0A}" presName="negativeSpace" presStyleCnt="0"/>
      <dgm:spPr/>
    </dgm:pt>
    <dgm:pt modelId="{3251461F-C9EF-46F0-8328-D319AF24F41F}" type="pres">
      <dgm:prSet presAssocID="{0B326F54-3D63-4F26-B638-9002942E6A0A}" presName="childText" presStyleLbl="conFgAcc1" presStyleIdx="0" presStyleCnt="5">
        <dgm:presLayoutVars>
          <dgm:bulletEnabled val="1"/>
        </dgm:presLayoutVars>
      </dgm:prSet>
      <dgm:spPr/>
    </dgm:pt>
    <dgm:pt modelId="{FF20D0F7-491A-4897-A230-73F9673E0895}" type="pres">
      <dgm:prSet presAssocID="{363DC0E6-4B45-4F60-B39C-F7FC73AA5C30}" presName="spaceBetweenRectangles" presStyleCnt="0"/>
      <dgm:spPr/>
    </dgm:pt>
    <dgm:pt modelId="{9A73D3A7-46D5-4679-A2FD-11B0DFCD2A35}" type="pres">
      <dgm:prSet presAssocID="{1BF07C27-D383-48B7-A8A0-70DAC9129CF4}" presName="parentLin" presStyleCnt="0"/>
      <dgm:spPr/>
    </dgm:pt>
    <dgm:pt modelId="{B169418E-10AA-4A49-A2DF-CD00A509C7DF}" type="pres">
      <dgm:prSet presAssocID="{1BF07C27-D383-48B7-A8A0-70DAC9129CF4}" presName="parentLeftMargin" presStyleLbl="node1" presStyleIdx="0" presStyleCnt="5"/>
      <dgm:spPr/>
    </dgm:pt>
    <dgm:pt modelId="{DF0BA95E-7D90-4BF9-87EB-24369E254C83}" type="pres">
      <dgm:prSet presAssocID="{1BF07C27-D383-48B7-A8A0-70DAC9129C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625F1-5B1E-4080-898A-55CCA4305796}" type="pres">
      <dgm:prSet presAssocID="{1BF07C27-D383-48B7-A8A0-70DAC9129CF4}" presName="negativeSpace" presStyleCnt="0"/>
      <dgm:spPr/>
    </dgm:pt>
    <dgm:pt modelId="{C85DCBA5-7566-4F0C-AE92-45CD7CCF4390}" type="pres">
      <dgm:prSet presAssocID="{1BF07C27-D383-48B7-A8A0-70DAC9129CF4}" presName="childText" presStyleLbl="conFgAcc1" presStyleIdx="1" presStyleCnt="5">
        <dgm:presLayoutVars>
          <dgm:bulletEnabled val="1"/>
        </dgm:presLayoutVars>
      </dgm:prSet>
      <dgm:spPr/>
    </dgm:pt>
    <dgm:pt modelId="{1A2BA0C1-2C98-4912-BDCD-56887B86FAEB}" type="pres">
      <dgm:prSet presAssocID="{7B67F814-D8C7-4596-9DFA-7A3B77FE2221}" presName="spaceBetweenRectangles" presStyleCnt="0"/>
      <dgm:spPr/>
    </dgm:pt>
    <dgm:pt modelId="{935035BD-279B-4B12-949A-86114FFA843F}" type="pres">
      <dgm:prSet presAssocID="{751109DE-C2A9-4F0A-BFD4-493BC3A41E32}" presName="parentLin" presStyleCnt="0"/>
      <dgm:spPr/>
    </dgm:pt>
    <dgm:pt modelId="{F801EB29-FB5C-4251-BDDC-080A9848D332}" type="pres">
      <dgm:prSet presAssocID="{751109DE-C2A9-4F0A-BFD4-493BC3A41E32}" presName="parentLeftMargin" presStyleLbl="node1" presStyleIdx="1" presStyleCnt="5"/>
      <dgm:spPr/>
    </dgm:pt>
    <dgm:pt modelId="{0F84FBFF-E5B7-4D3B-896D-BBF67BAA64A0}" type="pres">
      <dgm:prSet presAssocID="{751109DE-C2A9-4F0A-BFD4-493BC3A41E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CC47DC7-52F7-417E-AF5C-C7B17F8E4C4D}" type="pres">
      <dgm:prSet presAssocID="{751109DE-C2A9-4F0A-BFD4-493BC3A41E32}" presName="negativeSpace" presStyleCnt="0"/>
      <dgm:spPr/>
    </dgm:pt>
    <dgm:pt modelId="{726378BB-8143-48DA-8415-D4690BDAFB14}" type="pres">
      <dgm:prSet presAssocID="{751109DE-C2A9-4F0A-BFD4-493BC3A41E32}" presName="childText" presStyleLbl="conFgAcc1" presStyleIdx="2" presStyleCnt="5">
        <dgm:presLayoutVars>
          <dgm:bulletEnabled val="1"/>
        </dgm:presLayoutVars>
      </dgm:prSet>
      <dgm:spPr/>
    </dgm:pt>
    <dgm:pt modelId="{EF8E4E68-C681-489D-BB95-B1023F73F8EB}" type="pres">
      <dgm:prSet presAssocID="{1C416B78-F69A-4E70-8A86-8A560867225B}" presName="spaceBetweenRectangles" presStyleCnt="0"/>
      <dgm:spPr/>
    </dgm:pt>
    <dgm:pt modelId="{2920ACDA-29D5-4170-98A3-5C842FDFD0A3}" type="pres">
      <dgm:prSet presAssocID="{95126194-CC3C-476D-8AC1-D8DECFFD745A}" presName="parentLin" presStyleCnt="0"/>
      <dgm:spPr/>
    </dgm:pt>
    <dgm:pt modelId="{243200F3-1BB4-4295-9598-644DE7E52D9D}" type="pres">
      <dgm:prSet presAssocID="{95126194-CC3C-476D-8AC1-D8DECFFD745A}" presName="parentLeftMargin" presStyleLbl="node1" presStyleIdx="2" presStyleCnt="5"/>
      <dgm:spPr/>
    </dgm:pt>
    <dgm:pt modelId="{33AF1E48-51EE-4032-A8C9-4EA065C7C6CB}" type="pres">
      <dgm:prSet presAssocID="{95126194-CC3C-476D-8AC1-D8DECFFD7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5B080A5-B400-4FDD-B63E-F9557F3C27E8}" type="pres">
      <dgm:prSet presAssocID="{95126194-CC3C-476D-8AC1-D8DECFFD745A}" presName="negativeSpace" presStyleCnt="0"/>
      <dgm:spPr/>
    </dgm:pt>
    <dgm:pt modelId="{29CFC287-E447-44D5-B31D-C30B48418485}" type="pres">
      <dgm:prSet presAssocID="{95126194-CC3C-476D-8AC1-D8DECFFD745A}" presName="childText" presStyleLbl="conFgAcc1" presStyleIdx="3" presStyleCnt="5">
        <dgm:presLayoutVars>
          <dgm:bulletEnabled val="1"/>
        </dgm:presLayoutVars>
      </dgm:prSet>
      <dgm:spPr/>
    </dgm:pt>
    <dgm:pt modelId="{0FDD9DC8-41D1-42CC-BE8B-ACDFBB9C044B}" type="pres">
      <dgm:prSet presAssocID="{A285AB23-77E3-4D1A-8F8B-4480B7D47D4A}" presName="spaceBetweenRectangles" presStyleCnt="0"/>
      <dgm:spPr/>
    </dgm:pt>
    <dgm:pt modelId="{2F16FB4C-1B63-4F9C-B1A5-4503D7961BC6}" type="pres">
      <dgm:prSet presAssocID="{12D044BE-B501-47A0-BA67-8D495D0B1BF8}" presName="parentLin" presStyleCnt="0"/>
      <dgm:spPr/>
    </dgm:pt>
    <dgm:pt modelId="{D08BE4E8-0D2B-4BFB-AB12-D1DE4EFCE9FD}" type="pres">
      <dgm:prSet presAssocID="{12D044BE-B501-47A0-BA67-8D495D0B1BF8}" presName="parentLeftMargin" presStyleLbl="node1" presStyleIdx="3" presStyleCnt="5"/>
      <dgm:spPr/>
    </dgm:pt>
    <dgm:pt modelId="{27A3DC12-395C-4EDF-9416-2F0D259833DC}" type="pres">
      <dgm:prSet presAssocID="{12D044BE-B501-47A0-BA67-8D495D0B1BF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C89E8F0-AB02-4750-88C2-9CB1D765DBDE}" type="pres">
      <dgm:prSet presAssocID="{12D044BE-B501-47A0-BA67-8D495D0B1BF8}" presName="negativeSpace" presStyleCnt="0"/>
      <dgm:spPr/>
    </dgm:pt>
    <dgm:pt modelId="{2D51DAD7-632E-4162-9687-B069E7F5B791}" type="pres">
      <dgm:prSet presAssocID="{12D044BE-B501-47A0-BA67-8D495D0B1BF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F71D10E-EF8E-4902-B668-BDFF5AC6798C}" srcId="{751109DE-C2A9-4F0A-BFD4-493BC3A41E32}" destId="{59B66B90-95D0-47FE-8780-8569AD516CA1}" srcOrd="1" destOrd="0" parTransId="{C081A620-2232-4738-A6CE-F5D5372A9856}" sibTransId="{3B27E525-128E-4734-B70F-D0BE1E4AFE6D}"/>
    <dgm:cxn modelId="{B6888D18-D837-40B2-95E4-6631A1146410}" srcId="{751109DE-C2A9-4F0A-BFD4-493BC3A41E32}" destId="{09692921-0A87-447E-9520-58E98285ED76}" srcOrd="2" destOrd="0" parTransId="{067EC52A-7A98-4D8A-BFAB-659CD1BF109B}" sibTransId="{47B09FD6-D67E-4EA3-9826-6478FD724B9D}"/>
    <dgm:cxn modelId="{345D0726-08F7-42DB-A7C0-9A2BC293531B}" srcId="{751109DE-C2A9-4F0A-BFD4-493BC3A41E32}" destId="{60FF2B00-E01D-4AA6-B6E4-A163D3173DCD}" srcOrd="0" destOrd="0" parTransId="{4DCE9875-50C7-4C1C-ADD8-E27F28A72229}" sibTransId="{98D64174-1C36-4341-BCC6-124C2CE8A8BC}"/>
    <dgm:cxn modelId="{38388B5B-E98E-4C59-A958-01F9A8D6988B}" type="presOf" srcId="{751109DE-C2A9-4F0A-BFD4-493BC3A41E32}" destId="{F801EB29-FB5C-4251-BDDC-080A9848D332}" srcOrd="0" destOrd="0" presId="urn:microsoft.com/office/officeart/2005/8/layout/list1"/>
    <dgm:cxn modelId="{29DF5C60-0D9B-4CEC-A5C1-D3E45CD6AE52}" type="presOf" srcId="{09692921-0A87-447E-9520-58E98285ED76}" destId="{726378BB-8143-48DA-8415-D4690BDAFB14}" srcOrd="0" destOrd="2" presId="urn:microsoft.com/office/officeart/2005/8/layout/list1"/>
    <dgm:cxn modelId="{81AA0546-6754-4E78-A4D7-2A9C8E86C328}" srcId="{271AABAB-DA3F-467E-A3FA-76A45153D86E}" destId="{0B326F54-3D63-4F26-B638-9002942E6A0A}" srcOrd="0" destOrd="0" parTransId="{FBDB9ACD-1FBA-49D5-9B93-2A688DC58677}" sibTransId="{363DC0E6-4B45-4F60-B39C-F7FC73AA5C30}"/>
    <dgm:cxn modelId="{21871E4A-2D0D-4C90-8FD5-511E7C542E12}" type="presOf" srcId="{95126194-CC3C-476D-8AC1-D8DECFFD745A}" destId="{243200F3-1BB4-4295-9598-644DE7E52D9D}" srcOrd="0" destOrd="0" presId="urn:microsoft.com/office/officeart/2005/8/layout/list1"/>
    <dgm:cxn modelId="{09FC6252-D88C-4063-AA29-F15EF868D414}" srcId="{271AABAB-DA3F-467E-A3FA-76A45153D86E}" destId="{1BF07C27-D383-48B7-A8A0-70DAC9129CF4}" srcOrd="1" destOrd="0" parTransId="{7EEDCBC1-2366-443C-80CA-8A99F87AD1C0}" sibTransId="{7B67F814-D8C7-4596-9DFA-7A3B77FE2221}"/>
    <dgm:cxn modelId="{F2DC0A5A-6B87-42A3-B260-B59E4A984955}" srcId="{271AABAB-DA3F-467E-A3FA-76A45153D86E}" destId="{751109DE-C2A9-4F0A-BFD4-493BC3A41E32}" srcOrd="2" destOrd="0" parTransId="{578F5BBA-A8BE-4745-9372-B12EAB502BC9}" sibTransId="{1C416B78-F69A-4E70-8A86-8A560867225B}"/>
    <dgm:cxn modelId="{81F11A83-50EB-4B22-87D4-62E22E303D37}" type="presOf" srcId="{271AABAB-DA3F-467E-A3FA-76A45153D86E}" destId="{FE142588-0887-4054-9935-7F3329849266}" srcOrd="0" destOrd="0" presId="urn:microsoft.com/office/officeart/2005/8/layout/list1"/>
    <dgm:cxn modelId="{DCBFEB86-099F-463E-BDD1-26EBC9577B81}" type="presOf" srcId="{0B326F54-3D63-4F26-B638-9002942E6A0A}" destId="{4710A51B-A6E3-4F82-B56B-F1681F3EE583}" srcOrd="1" destOrd="0" presId="urn:microsoft.com/office/officeart/2005/8/layout/list1"/>
    <dgm:cxn modelId="{BF1853A6-0D2C-43C7-AB54-22C36EB53B6A}" type="presOf" srcId="{95126194-CC3C-476D-8AC1-D8DECFFD745A}" destId="{33AF1E48-51EE-4032-A8C9-4EA065C7C6CB}" srcOrd="1" destOrd="0" presId="urn:microsoft.com/office/officeart/2005/8/layout/list1"/>
    <dgm:cxn modelId="{151BB5A6-DBAB-4EAE-B5DD-520DE3381C0C}" srcId="{271AABAB-DA3F-467E-A3FA-76A45153D86E}" destId="{95126194-CC3C-476D-8AC1-D8DECFFD745A}" srcOrd="3" destOrd="0" parTransId="{E8D22BBD-1B8B-4FBC-BE0F-0A070AE04258}" sibTransId="{A285AB23-77E3-4D1A-8F8B-4480B7D47D4A}"/>
    <dgm:cxn modelId="{B44B21B1-C330-48FD-A3D4-6AD6D1CA9893}" type="presOf" srcId="{59B66B90-95D0-47FE-8780-8569AD516CA1}" destId="{726378BB-8143-48DA-8415-D4690BDAFB14}" srcOrd="0" destOrd="1" presId="urn:microsoft.com/office/officeart/2005/8/layout/list1"/>
    <dgm:cxn modelId="{1CC114CE-321F-4F43-BFAA-57BE912B95DF}" type="presOf" srcId="{60FF2B00-E01D-4AA6-B6E4-A163D3173DCD}" destId="{726378BB-8143-48DA-8415-D4690BDAFB14}" srcOrd="0" destOrd="0" presId="urn:microsoft.com/office/officeart/2005/8/layout/list1"/>
    <dgm:cxn modelId="{C3414DD8-1E81-423A-9FBA-C86807AB5750}" srcId="{271AABAB-DA3F-467E-A3FA-76A45153D86E}" destId="{12D044BE-B501-47A0-BA67-8D495D0B1BF8}" srcOrd="4" destOrd="0" parTransId="{71EBD7C4-ED88-40A4-A3D0-76596C5970D4}" sibTransId="{3C04CA5D-C019-47F8-BA29-C29E623FE50D}"/>
    <dgm:cxn modelId="{B1E976DF-FEE3-49A1-931F-A0037E239F7B}" type="presOf" srcId="{12D044BE-B501-47A0-BA67-8D495D0B1BF8}" destId="{D08BE4E8-0D2B-4BFB-AB12-D1DE4EFCE9FD}" srcOrd="0" destOrd="0" presId="urn:microsoft.com/office/officeart/2005/8/layout/list1"/>
    <dgm:cxn modelId="{584BE2E5-73ED-4F8D-A2D1-19D6FC219A4A}" type="presOf" srcId="{12D044BE-B501-47A0-BA67-8D495D0B1BF8}" destId="{27A3DC12-395C-4EDF-9416-2F0D259833DC}" srcOrd="1" destOrd="0" presId="urn:microsoft.com/office/officeart/2005/8/layout/list1"/>
    <dgm:cxn modelId="{13B78AED-C8C6-4FC3-9E23-89753FF77D0F}" type="presOf" srcId="{0B326F54-3D63-4F26-B638-9002942E6A0A}" destId="{6D75BBA5-36B0-4D80-8475-2E91796193D8}" srcOrd="0" destOrd="0" presId="urn:microsoft.com/office/officeart/2005/8/layout/list1"/>
    <dgm:cxn modelId="{F4A10DF6-E51A-43D6-8FEA-73F15EC557BB}" type="presOf" srcId="{1BF07C27-D383-48B7-A8A0-70DAC9129CF4}" destId="{B169418E-10AA-4A49-A2DF-CD00A509C7DF}" srcOrd="0" destOrd="0" presId="urn:microsoft.com/office/officeart/2005/8/layout/list1"/>
    <dgm:cxn modelId="{6EA5C2FD-D95B-4A6F-BCA6-581EE28763B8}" type="presOf" srcId="{751109DE-C2A9-4F0A-BFD4-493BC3A41E32}" destId="{0F84FBFF-E5B7-4D3B-896D-BBF67BAA64A0}" srcOrd="1" destOrd="0" presId="urn:microsoft.com/office/officeart/2005/8/layout/list1"/>
    <dgm:cxn modelId="{B1CCF7FE-A27D-48EB-A92D-0CB46FB93006}" type="presOf" srcId="{1BF07C27-D383-48B7-A8A0-70DAC9129CF4}" destId="{DF0BA95E-7D90-4BF9-87EB-24369E254C83}" srcOrd="1" destOrd="0" presId="urn:microsoft.com/office/officeart/2005/8/layout/list1"/>
    <dgm:cxn modelId="{D9A3E419-CC1E-4624-AD3C-D08C93713C6E}" type="presParOf" srcId="{FE142588-0887-4054-9935-7F3329849266}" destId="{A4C418E0-EB9D-4FD6-83DD-C4B4E80DF02E}" srcOrd="0" destOrd="0" presId="urn:microsoft.com/office/officeart/2005/8/layout/list1"/>
    <dgm:cxn modelId="{E286A86D-C9F2-44D4-920F-643723A86762}" type="presParOf" srcId="{A4C418E0-EB9D-4FD6-83DD-C4B4E80DF02E}" destId="{6D75BBA5-36B0-4D80-8475-2E91796193D8}" srcOrd="0" destOrd="0" presId="urn:microsoft.com/office/officeart/2005/8/layout/list1"/>
    <dgm:cxn modelId="{463C5DF5-457E-4057-BC6A-5C4AB10929D5}" type="presParOf" srcId="{A4C418E0-EB9D-4FD6-83DD-C4B4E80DF02E}" destId="{4710A51B-A6E3-4F82-B56B-F1681F3EE583}" srcOrd="1" destOrd="0" presId="urn:microsoft.com/office/officeart/2005/8/layout/list1"/>
    <dgm:cxn modelId="{CAB865D6-2641-4B22-8F1F-BF93A7A2C219}" type="presParOf" srcId="{FE142588-0887-4054-9935-7F3329849266}" destId="{F7C0C978-B4DA-47F6-8A7F-122C9E6C49AE}" srcOrd="1" destOrd="0" presId="urn:microsoft.com/office/officeart/2005/8/layout/list1"/>
    <dgm:cxn modelId="{3C821C92-EF22-4C1E-977E-C7BF2FA2BD85}" type="presParOf" srcId="{FE142588-0887-4054-9935-7F3329849266}" destId="{3251461F-C9EF-46F0-8328-D319AF24F41F}" srcOrd="2" destOrd="0" presId="urn:microsoft.com/office/officeart/2005/8/layout/list1"/>
    <dgm:cxn modelId="{0390B155-5BF8-48A1-85C4-5E06E9173F4A}" type="presParOf" srcId="{FE142588-0887-4054-9935-7F3329849266}" destId="{FF20D0F7-491A-4897-A230-73F9673E0895}" srcOrd="3" destOrd="0" presId="urn:microsoft.com/office/officeart/2005/8/layout/list1"/>
    <dgm:cxn modelId="{2DFF970B-900B-412C-AA57-02F34F8F0423}" type="presParOf" srcId="{FE142588-0887-4054-9935-7F3329849266}" destId="{9A73D3A7-46D5-4679-A2FD-11B0DFCD2A35}" srcOrd="4" destOrd="0" presId="urn:microsoft.com/office/officeart/2005/8/layout/list1"/>
    <dgm:cxn modelId="{A1C16D92-8BB6-48CB-86C4-710C63F37D92}" type="presParOf" srcId="{9A73D3A7-46D5-4679-A2FD-11B0DFCD2A35}" destId="{B169418E-10AA-4A49-A2DF-CD00A509C7DF}" srcOrd="0" destOrd="0" presId="urn:microsoft.com/office/officeart/2005/8/layout/list1"/>
    <dgm:cxn modelId="{FE51C53A-C306-4FE0-BECD-4C70677A92B0}" type="presParOf" srcId="{9A73D3A7-46D5-4679-A2FD-11B0DFCD2A35}" destId="{DF0BA95E-7D90-4BF9-87EB-24369E254C83}" srcOrd="1" destOrd="0" presId="urn:microsoft.com/office/officeart/2005/8/layout/list1"/>
    <dgm:cxn modelId="{D006644B-D880-49D9-A814-FD937CBBE995}" type="presParOf" srcId="{FE142588-0887-4054-9935-7F3329849266}" destId="{93C625F1-5B1E-4080-898A-55CCA4305796}" srcOrd="5" destOrd="0" presId="urn:microsoft.com/office/officeart/2005/8/layout/list1"/>
    <dgm:cxn modelId="{8BF46D0D-865A-4B42-B39F-FDA8CF2C7F4E}" type="presParOf" srcId="{FE142588-0887-4054-9935-7F3329849266}" destId="{C85DCBA5-7566-4F0C-AE92-45CD7CCF4390}" srcOrd="6" destOrd="0" presId="urn:microsoft.com/office/officeart/2005/8/layout/list1"/>
    <dgm:cxn modelId="{532660CD-5665-47CC-A324-9FF3522464E2}" type="presParOf" srcId="{FE142588-0887-4054-9935-7F3329849266}" destId="{1A2BA0C1-2C98-4912-BDCD-56887B86FAEB}" srcOrd="7" destOrd="0" presId="urn:microsoft.com/office/officeart/2005/8/layout/list1"/>
    <dgm:cxn modelId="{BFD5FAE6-FFCE-417B-895C-C27BD17BFB25}" type="presParOf" srcId="{FE142588-0887-4054-9935-7F3329849266}" destId="{935035BD-279B-4B12-949A-86114FFA843F}" srcOrd="8" destOrd="0" presId="urn:microsoft.com/office/officeart/2005/8/layout/list1"/>
    <dgm:cxn modelId="{1E7267FC-2CD1-46CD-8F8E-F1D52AEBEBD4}" type="presParOf" srcId="{935035BD-279B-4B12-949A-86114FFA843F}" destId="{F801EB29-FB5C-4251-BDDC-080A9848D332}" srcOrd="0" destOrd="0" presId="urn:microsoft.com/office/officeart/2005/8/layout/list1"/>
    <dgm:cxn modelId="{F54B5B36-DEB1-467E-ACE5-4D44BF09A512}" type="presParOf" srcId="{935035BD-279B-4B12-949A-86114FFA843F}" destId="{0F84FBFF-E5B7-4D3B-896D-BBF67BAA64A0}" srcOrd="1" destOrd="0" presId="urn:microsoft.com/office/officeart/2005/8/layout/list1"/>
    <dgm:cxn modelId="{3345BE12-7D7F-47C3-898E-883A5CE306F8}" type="presParOf" srcId="{FE142588-0887-4054-9935-7F3329849266}" destId="{5CC47DC7-52F7-417E-AF5C-C7B17F8E4C4D}" srcOrd="9" destOrd="0" presId="urn:microsoft.com/office/officeart/2005/8/layout/list1"/>
    <dgm:cxn modelId="{EFF20144-81AE-4237-8DB7-28329A2DD0E1}" type="presParOf" srcId="{FE142588-0887-4054-9935-7F3329849266}" destId="{726378BB-8143-48DA-8415-D4690BDAFB14}" srcOrd="10" destOrd="0" presId="urn:microsoft.com/office/officeart/2005/8/layout/list1"/>
    <dgm:cxn modelId="{A627A193-E43B-4DC8-B70F-68A3506A6C5E}" type="presParOf" srcId="{FE142588-0887-4054-9935-7F3329849266}" destId="{EF8E4E68-C681-489D-BB95-B1023F73F8EB}" srcOrd="11" destOrd="0" presId="urn:microsoft.com/office/officeart/2005/8/layout/list1"/>
    <dgm:cxn modelId="{0E5C3BD4-1681-46E4-B217-CD84D9C411D0}" type="presParOf" srcId="{FE142588-0887-4054-9935-7F3329849266}" destId="{2920ACDA-29D5-4170-98A3-5C842FDFD0A3}" srcOrd="12" destOrd="0" presId="urn:microsoft.com/office/officeart/2005/8/layout/list1"/>
    <dgm:cxn modelId="{CF3D7A5B-D54B-45A3-86FF-221A3A56CF07}" type="presParOf" srcId="{2920ACDA-29D5-4170-98A3-5C842FDFD0A3}" destId="{243200F3-1BB4-4295-9598-644DE7E52D9D}" srcOrd="0" destOrd="0" presId="urn:microsoft.com/office/officeart/2005/8/layout/list1"/>
    <dgm:cxn modelId="{4AEDBA11-D88F-4554-90F7-3A5068A68A12}" type="presParOf" srcId="{2920ACDA-29D5-4170-98A3-5C842FDFD0A3}" destId="{33AF1E48-51EE-4032-A8C9-4EA065C7C6CB}" srcOrd="1" destOrd="0" presId="urn:microsoft.com/office/officeart/2005/8/layout/list1"/>
    <dgm:cxn modelId="{26DCFB97-F1A7-4594-9C4F-BB3706C197C6}" type="presParOf" srcId="{FE142588-0887-4054-9935-7F3329849266}" destId="{65B080A5-B400-4FDD-B63E-F9557F3C27E8}" srcOrd="13" destOrd="0" presId="urn:microsoft.com/office/officeart/2005/8/layout/list1"/>
    <dgm:cxn modelId="{EADA4FF2-367D-4548-BF38-397BB8002528}" type="presParOf" srcId="{FE142588-0887-4054-9935-7F3329849266}" destId="{29CFC287-E447-44D5-B31D-C30B48418485}" srcOrd="14" destOrd="0" presId="urn:microsoft.com/office/officeart/2005/8/layout/list1"/>
    <dgm:cxn modelId="{71079AD6-4908-45F5-B0A7-2A09AE595876}" type="presParOf" srcId="{FE142588-0887-4054-9935-7F3329849266}" destId="{0FDD9DC8-41D1-42CC-BE8B-ACDFBB9C044B}" srcOrd="15" destOrd="0" presId="urn:microsoft.com/office/officeart/2005/8/layout/list1"/>
    <dgm:cxn modelId="{7BEE05E3-BAB4-4FFD-91BA-4BCC46D4D84F}" type="presParOf" srcId="{FE142588-0887-4054-9935-7F3329849266}" destId="{2F16FB4C-1B63-4F9C-B1A5-4503D7961BC6}" srcOrd="16" destOrd="0" presId="urn:microsoft.com/office/officeart/2005/8/layout/list1"/>
    <dgm:cxn modelId="{A3C237DA-C8B2-4C77-8AE4-6E1194EBF3C1}" type="presParOf" srcId="{2F16FB4C-1B63-4F9C-B1A5-4503D7961BC6}" destId="{D08BE4E8-0D2B-4BFB-AB12-D1DE4EFCE9FD}" srcOrd="0" destOrd="0" presId="urn:microsoft.com/office/officeart/2005/8/layout/list1"/>
    <dgm:cxn modelId="{29219BE3-E218-49B9-888C-2A98AA115B9E}" type="presParOf" srcId="{2F16FB4C-1B63-4F9C-B1A5-4503D7961BC6}" destId="{27A3DC12-395C-4EDF-9416-2F0D259833DC}" srcOrd="1" destOrd="0" presId="urn:microsoft.com/office/officeart/2005/8/layout/list1"/>
    <dgm:cxn modelId="{3F8C15FB-5A4D-4698-AB68-BCB42C05F61C}" type="presParOf" srcId="{FE142588-0887-4054-9935-7F3329849266}" destId="{3C89E8F0-AB02-4750-88C2-9CB1D765DBDE}" srcOrd="17" destOrd="0" presId="urn:microsoft.com/office/officeart/2005/8/layout/list1"/>
    <dgm:cxn modelId="{67FDBC32-54EB-40AC-97C3-7B6C5F5FA2C2}" type="presParOf" srcId="{FE142588-0887-4054-9935-7F3329849266}" destId="{2D51DAD7-632E-4162-9687-B069E7F5B79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045BF4-8949-445B-BF53-61CE955455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CAC857-6261-4932-89F2-5EBFBD4D31AA}">
      <dgm:prSet/>
      <dgm:spPr/>
      <dgm:t>
        <a:bodyPr/>
        <a:lstStyle/>
        <a:p>
          <a:r>
            <a:rPr lang="en-US" i="0" baseline="0"/>
            <a:t>Removed null values and duplicates.</a:t>
          </a:r>
          <a:endParaRPr lang="en-US"/>
        </a:p>
      </dgm:t>
    </dgm:pt>
    <dgm:pt modelId="{C7D4196C-6F71-48AC-9048-4239F6F3A3D6}" type="parTrans" cxnId="{5C024D8B-FBD1-4E28-80C8-361B2117CF24}">
      <dgm:prSet/>
      <dgm:spPr/>
      <dgm:t>
        <a:bodyPr/>
        <a:lstStyle/>
        <a:p>
          <a:endParaRPr lang="en-US"/>
        </a:p>
      </dgm:t>
    </dgm:pt>
    <dgm:pt modelId="{0B961B13-30BA-4C66-BE25-8ABE1745317F}" type="sibTrans" cxnId="{5C024D8B-FBD1-4E28-80C8-361B2117CF24}">
      <dgm:prSet/>
      <dgm:spPr/>
      <dgm:t>
        <a:bodyPr/>
        <a:lstStyle/>
        <a:p>
          <a:endParaRPr lang="en-US"/>
        </a:p>
      </dgm:t>
    </dgm:pt>
    <dgm:pt modelId="{F6E382C6-5F21-4DD5-97E2-A46E24578132}">
      <dgm:prSet/>
      <dgm:spPr/>
      <dgm:t>
        <a:bodyPr/>
        <a:lstStyle/>
        <a:p>
          <a:r>
            <a:rPr lang="en-US" i="0" baseline="0"/>
            <a:t>Standardized country and job titles.</a:t>
          </a:r>
          <a:endParaRPr lang="en-US"/>
        </a:p>
      </dgm:t>
    </dgm:pt>
    <dgm:pt modelId="{662BA466-24D1-4EC8-9F0D-C2BDCFFEA8BA}" type="parTrans" cxnId="{3445543E-E771-458C-9DE1-1F7F0C9176C1}">
      <dgm:prSet/>
      <dgm:spPr/>
      <dgm:t>
        <a:bodyPr/>
        <a:lstStyle/>
        <a:p>
          <a:endParaRPr lang="en-US"/>
        </a:p>
      </dgm:t>
    </dgm:pt>
    <dgm:pt modelId="{DB40521E-C2A0-437A-8F5A-18195F60B627}" type="sibTrans" cxnId="{3445543E-E771-458C-9DE1-1F7F0C9176C1}">
      <dgm:prSet/>
      <dgm:spPr/>
      <dgm:t>
        <a:bodyPr/>
        <a:lstStyle/>
        <a:p>
          <a:endParaRPr lang="en-US"/>
        </a:p>
      </dgm:t>
    </dgm:pt>
    <dgm:pt modelId="{BB0A15D8-68C6-4123-845B-DD1894141879}">
      <dgm:prSet/>
      <dgm:spPr/>
      <dgm:t>
        <a:bodyPr/>
        <a:lstStyle/>
        <a:p>
          <a:r>
            <a:rPr lang="en-US" i="0" baseline="0"/>
            <a:t>Filtered out salary for better accuracy.</a:t>
          </a:r>
          <a:endParaRPr lang="en-US"/>
        </a:p>
      </dgm:t>
    </dgm:pt>
    <dgm:pt modelId="{9C82787D-B83A-42BB-BD87-34EC9B4A97FC}" type="parTrans" cxnId="{178B7B94-1DAA-4B50-A8C4-FA54623E5343}">
      <dgm:prSet/>
      <dgm:spPr/>
      <dgm:t>
        <a:bodyPr/>
        <a:lstStyle/>
        <a:p>
          <a:endParaRPr lang="en-US"/>
        </a:p>
      </dgm:t>
    </dgm:pt>
    <dgm:pt modelId="{724DDE4A-93E6-46DA-ADEE-DE2ED2773AEF}" type="sibTrans" cxnId="{178B7B94-1DAA-4B50-A8C4-FA54623E5343}">
      <dgm:prSet/>
      <dgm:spPr/>
      <dgm:t>
        <a:bodyPr/>
        <a:lstStyle/>
        <a:p>
          <a:endParaRPr lang="en-US"/>
        </a:p>
      </dgm:t>
    </dgm:pt>
    <dgm:pt modelId="{65F97ED2-1448-4C16-A245-A666F487BDA8}">
      <dgm:prSet/>
      <dgm:spPr/>
      <dgm:t>
        <a:bodyPr/>
        <a:lstStyle/>
        <a:p>
          <a:r>
            <a:rPr lang="en-US" i="0" baseline="0"/>
            <a:t>Created new calculated columns:</a:t>
          </a:r>
          <a:endParaRPr lang="en-US"/>
        </a:p>
      </dgm:t>
    </dgm:pt>
    <dgm:pt modelId="{17715893-9246-4B19-96A6-81AD4C1052D8}" type="parTrans" cxnId="{D2785FA0-211C-4B95-877F-76116BDD29A7}">
      <dgm:prSet/>
      <dgm:spPr/>
      <dgm:t>
        <a:bodyPr/>
        <a:lstStyle/>
        <a:p>
          <a:endParaRPr lang="en-US"/>
        </a:p>
      </dgm:t>
    </dgm:pt>
    <dgm:pt modelId="{88E78CD6-9553-44A4-A916-AC1630591CC1}" type="sibTrans" cxnId="{D2785FA0-211C-4B95-877F-76116BDD29A7}">
      <dgm:prSet/>
      <dgm:spPr/>
      <dgm:t>
        <a:bodyPr/>
        <a:lstStyle/>
        <a:p>
          <a:endParaRPr lang="en-US"/>
        </a:p>
      </dgm:t>
    </dgm:pt>
    <dgm:pt modelId="{130E3365-9507-47FB-A9D7-0C3CF4A8D72E}">
      <dgm:prSet/>
      <dgm:spPr/>
      <dgm:t>
        <a:bodyPr/>
        <a:lstStyle/>
        <a:p>
          <a:r>
            <a:rPr lang="en-US" i="0" baseline="0"/>
            <a:t>Experience Category (Junior, Mid, Senior)</a:t>
          </a:r>
          <a:endParaRPr lang="en-US"/>
        </a:p>
      </dgm:t>
    </dgm:pt>
    <dgm:pt modelId="{F5651E7A-D3FC-4504-B21C-EF9471E4468D}" type="parTrans" cxnId="{0321E9F4-BF24-41AB-8989-DF761C4834AA}">
      <dgm:prSet/>
      <dgm:spPr/>
      <dgm:t>
        <a:bodyPr/>
        <a:lstStyle/>
        <a:p>
          <a:endParaRPr lang="en-US"/>
        </a:p>
      </dgm:t>
    </dgm:pt>
    <dgm:pt modelId="{A150FE78-A373-4B16-BBAA-F238C13978D2}" type="sibTrans" cxnId="{0321E9F4-BF24-41AB-8989-DF761C4834AA}">
      <dgm:prSet/>
      <dgm:spPr/>
      <dgm:t>
        <a:bodyPr/>
        <a:lstStyle/>
        <a:p>
          <a:endParaRPr lang="en-US"/>
        </a:p>
      </dgm:t>
    </dgm:pt>
    <dgm:pt modelId="{57538C80-0454-4118-8BEA-EA89305D26E9}">
      <dgm:prSet/>
      <dgm:spPr/>
      <dgm:t>
        <a:bodyPr/>
        <a:lstStyle/>
        <a:p>
          <a:r>
            <a:rPr lang="en-US" i="0" baseline="0"/>
            <a:t>Company size (Small, Mid, Big)</a:t>
          </a:r>
          <a:endParaRPr lang="en-US"/>
        </a:p>
      </dgm:t>
    </dgm:pt>
    <dgm:pt modelId="{81CE1F50-EAB0-4E04-8DC2-EC16040CE6E3}" type="parTrans" cxnId="{2A795C09-7665-4967-AD8E-F37B83DF2539}">
      <dgm:prSet/>
      <dgm:spPr/>
      <dgm:t>
        <a:bodyPr/>
        <a:lstStyle/>
        <a:p>
          <a:endParaRPr lang="en-US"/>
        </a:p>
      </dgm:t>
    </dgm:pt>
    <dgm:pt modelId="{A3EC4732-481F-4BB7-8A3D-8DB52230C744}" type="sibTrans" cxnId="{2A795C09-7665-4967-AD8E-F37B83DF2539}">
      <dgm:prSet/>
      <dgm:spPr/>
      <dgm:t>
        <a:bodyPr/>
        <a:lstStyle/>
        <a:p>
          <a:endParaRPr lang="en-US"/>
        </a:p>
      </dgm:t>
    </dgm:pt>
    <dgm:pt modelId="{72E730AA-0675-4693-97F9-CD43B7E373B9}">
      <dgm:prSet/>
      <dgm:spPr/>
      <dgm:t>
        <a:bodyPr/>
        <a:lstStyle/>
        <a:p>
          <a:r>
            <a:rPr lang="en-US"/>
            <a:t>Employment Types(Full time , remote, contract)</a:t>
          </a:r>
        </a:p>
      </dgm:t>
    </dgm:pt>
    <dgm:pt modelId="{E44CAB67-7282-4E56-843F-FE4279F2F9EB}" type="parTrans" cxnId="{5C62D969-CF8B-480C-97F6-960B93F3707B}">
      <dgm:prSet/>
      <dgm:spPr/>
      <dgm:t>
        <a:bodyPr/>
        <a:lstStyle/>
        <a:p>
          <a:endParaRPr lang="en-US"/>
        </a:p>
      </dgm:t>
    </dgm:pt>
    <dgm:pt modelId="{3A93370A-E906-47BC-A2BC-F67E14CA4F46}" type="sibTrans" cxnId="{5C62D969-CF8B-480C-97F6-960B93F3707B}">
      <dgm:prSet/>
      <dgm:spPr/>
      <dgm:t>
        <a:bodyPr/>
        <a:lstStyle/>
        <a:p>
          <a:endParaRPr lang="en-US"/>
        </a:p>
      </dgm:t>
    </dgm:pt>
    <dgm:pt modelId="{9099796D-26E8-4EEC-BA18-173D54D4939A}">
      <dgm:prSet/>
      <dgm:spPr/>
      <dgm:t>
        <a:bodyPr/>
        <a:lstStyle/>
        <a:p>
          <a:r>
            <a:rPr lang="en-US" i="0" baseline="0"/>
            <a:t>Salary in USD</a:t>
          </a:r>
          <a:endParaRPr lang="en-US"/>
        </a:p>
      </dgm:t>
    </dgm:pt>
    <dgm:pt modelId="{9DFCF96D-19AA-457E-92B9-DD68EB58106F}" type="parTrans" cxnId="{F5BD7842-4AEA-4142-9937-617A853A03DF}">
      <dgm:prSet/>
      <dgm:spPr/>
      <dgm:t>
        <a:bodyPr/>
        <a:lstStyle/>
        <a:p>
          <a:endParaRPr lang="en-US"/>
        </a:p>
      </dgm:t>
    </dgm:pt>
    <dgm:pt modelId="{92510BEA-2BF8-4CE3-B020-2CFC7081508D}" type="sibTrans" cxnId="{F5BD7842-4AEA-4142-9937-617A853A03DF}">
      <dgm:prSet/>
      <dgm:spPr/>
      <dgm:t>
        <a:bodyPr/>
        <a:lstStyle/>
        <a:p>
          <a:endParaRPr lang="en-US"/>
        </a:p>
      </dgm:t>
    </dgm:pt>
    <dgm:pt modelId="{58B52B0F-0CE7-4786-B2F4-E127C0D394CD}" type="pres">
      <dgm:prSet presAssocID="{39045BF4-8949-445B-BF53-61CE95545523}" presName="linear" presStyleCnt="0">
        <dgm:presLayoutVars>
          <dgm:dir/>
          <dgm:animLvl val="lvl"/>
          <dgm:resizeHandles val="exact"/>
        </dgm:presLayoutVars>
      </dgm:prSet>
      <dgm:spPr/>
    </dgm:pt>
    <dgm:pt modelId="{963A53DE-B9B9-4EA2-908B-C6572A6E8429}" type="pres">
      <dgm:prSet presAssocID="{55CAC857-6261-4932-89F2-5EBFBD4D31AA}" presName="parentLin" presStyleCnt="0"/>
      <dgm:spPr/>
    </dgm:pt>
    <dgm:pt modelId="{0BDE64F4-551C-468E-BD40-FAB085AFE983}" type="pres">
      <dgm:prSet presAssocID="{55CAC857-6261-4932-89F2-5EBFBD4D31AA}" presName="parentLeftMargin" presStyleLbl="node1" presStyleIdx="0" presStyleCnt="5"/>
      <dgm:spPr/>
    </dgm:pt>
    <dgm:pt modelId="{0B23338C-F93C-440D-800D-6EF3629D00E2}" type="pres">
      <dgm:prSet presAssocID="{55CAC857-6261-4932-89F2-5EBFBD4D31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6D6CD4-96E0-4F9B-ABA7-94A2854A92DB}" type="pres">
      <dgm:prSet presAssocID="{55CAC857-6261-4932-89F2-5EBFBD4D31AA}" presName="negativeSpace" presStyleCnt="0"/>
      <dgm:spPr/>
    </dgm:pt>
    <dgm:pt modelId="{546666C7-3878-47CF-BFC2-AF57ED91A802}" type="pres">
      <dgm:prSet presAssocID="{55CAC857-6261-4932-89F2-5EBFBD4D31AA}" presName="childText" presStyleLbl="conFgAcc1" presStyleIdx="0" presStyleCnt="5">
        <dgm:presLayoutVars>
          <dgm:bulletEnabled val="1"/>
        </dgm:presLayoutVars>
      </dgm:prSet>
      <dgm:spPr/>
    </dgm:pt>
    <dgm:pt modelId="{32FAEAC4-1FF9-48C1-A535-F2D49F245A48}" type="pres">
      <dgm:prSet presAssocID="{0B961B13-30BA-4C66-BE25-8ABE1745317F}" presName="spaceBetweenRectangles" presStyleCnt="0"/>
      <dgm:spPr/>
    </dgm:pt>
    <dgm:pt modelId="{2EE43AE6-6FD8-4993-9B1E-1E84ED25FCDF}" type="pres">
      <dgm:prSet presAssocID="{F6E382C6-5F21-4DD5-97E2-A46E24578132}" presName="parentLin" presStyleCnt="0"/>
      <dgm:spPr/>
    </dgm:pt>
    <dgm:pt modelId="{1E246F33-0E90-431D-9979-08910BD99B6C}" type="pres">
      <dgm:prSet presAssocID="{F6E382C6-5F21-4DD5-97E2-A46E24578132}" presName="parentLeftMargin" presStyleLbl="node1" presStyleIdx="0" presStyleCnt="5"/>
      <dgm:spPr/>
    </dgm:pt>
    <dgm:pt modelId="{B2F54B7E-BEFB-44B9-96CE-72C5FF988512}" type="pres">
      <dgm:prSet presAssocID="{F6E382C6-5F21-4DD5-97E2-A46E245781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E0D1B9-849E-491B-B664-771D190D66D0}" type="pres">
      <dgm:prSet presAssocID="{F6E382C6-5F21-4DD5-97E2-A46E24578132}" presName="negativeSpace" presStyleCnt="0"/>
      <dgm:spPr/>
    </dgm:pt>
    <dgm:pt modelId="{5C6592C1-84DF-425F-BAD6-33847AC93479}" type="pres">
      <dgm:prSet presAssocID="{F6E382C6-5F21-4DD5-97E2-A46E24578132}" presName="childText" presStyleLbl="conFgAcc1" presStyleIdx="1" presStyleCnt="5">
        <dgm:presLayoutVars>
          <dgm:bulletEnabled val="1"/>
        </dgm:presLayoutVars>
      </dgm:prSet>
      <dgm:spPr/>
    </dgm:pt>
    <dgm:pt modelId="{B03DD277-69D4-4662-B7C8-533A2EF96288}" type="pres">
      <dgm:prSet presAssocID="{DB40521E-C2A0-437A-8F5A-18195F60B627}" presName="spaceBetweenRectangles" presStyleCnt="0"/>
      <dgm:spPr/>
    </dgm:pt>
    <dgm:pt modelId="{C9883EDD-612B-4AB9-92FB-AADE52084DB0}" type="pres">
      <dgm:prSet presAssocID="{BB0A15D8-68C6-4123-845B-DD1894141879}" presName="parentLin" presStyleCnt="0"/>
      <dgm:spPr/>
    </dgm:pt>
    <dgm:pt modelId="{8A620916-C859-4E36-A7AE-4871B60C3C61}" type="pres">
      <dgm:prSet presAssocID="{BB0A15D8-68C6-4123-845B-DD1894141879}" presName="parentLeftMargin" presStyleLbl="node1" presStyleIdx="1" presStyleCnt="5"/>
      <dgm:spPr/>
    </dgm:pt>
    <dgm:pt modelId="{E5CF1B22-07A9-4A0A-833D-8D7F8468D4E9}" type="pres">
      <dgm:prSet presAssocID="{BB0A15D8-68C6-4123-845B-DD18941418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D1BFCF-B480-4CEA-8438-451E9C50C87C}" type="pres">
      <dgm:prSet presAssocID="{BB0A15D8-68C6-4123-845B-DD1894141879}" presName="negativeSpace" presStyleCnt="0"/>
      <dgm:spPr/>
    </dgm:pt>
    <dgm:pt modelId="{847F4100-1DCE-497C-ABCC-48A27B553908}" type="pres">
      <dgm:prSet presAssocID="{BB0A15D8-68C6-4123-845B-DD1894141879}" presName="childText" presStyleLbl="conFgAcc1" presStyleIdx="2" presStyleCnt="5">
        <dgm:presLayoutVars>
          <dgm:bulletEnabled val="1"/>
        </dgm:presLayoutVars>
      </dgm:prSet>
      <dgm:spPr/>
    </dgm:pt>
    <dgm:pt modelId="{5959E268-4514-4071-A25A-7D2500A7191F}" type="pres">
      <dgm:prSet presAssocID="{724DDE4A-93E6-46DA-ADEE-DE2ED2773AEF}" presName="spaceBetweenRectangles" presStyleCnt="0"/>
      <dgm:spPr/>
    </dgm:pt>
    <dgm:pt modelId="{40D5C0EC-61A5-4935-9B5E-B90D34206B8D}" type="pres">
      <dgm:prSet presAssocID="{65F97ED2-1448-4C16-A245-A666F487BDA8}" presName="parentLin" presStyleCnt="0"/>
      <dgm:spPr/>
    </dgm:pt>
    <dgm:pt modelId="{7E8E85FF-3E31-4413-8507-38C34221DA1E}" type="pres">
      <dgm:prSet presAssocID="{65F97ED2-1448-4C16-A245-A666F487BDA8}" presName="parentLeftMargin" presStyleLbl="node1" presStyleIdx="2" presStyleCnt="5"/>
      <dgm:spPr/>
    </dgm:pt>
    <dgm:pt modelId="{051B22B0-0D17-4C4C-AA6F-998D1477737C}" type="pres">
      <dgm:prSet presAssocID="{65F97ED2-1448-4C16-A245-A666F487BD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737BDD-4098-4014-BFED-3CA4E1958507}" type="pres">
      <dgm:prSet presAssocID="{65F97ED2-1448-4C16-A245-A666F487BDA8}" presName="negativeSpace" presStyleCnt="0"/>
      <dgm:spPr/>
    </dgm:pt>
    <dgm:pt modelId="{703606D7-4EEC-4176-9B0B-586454B71F82}" type="pres">
      <dgm:prSet presAssocID="{65F97ED2-1448-4C16-A245-A666F487BDA8}" presName="childText" presStyleLbl="conFgAcc1" presStyleIdx="3" presStyleCnt="5">
        <dgm:presLayoutVars>
          <dgm:bulletEnabled val="1"/>
        </dgm:presLayoutVars>
      </dgm:prSet>
      <dgm:spPr/>
    </dgm:pt>
    <dgm:pt modelId="{2345743C-E12B-42FA-A468-7CB577EEFCFE}" type="pres">
      <dgm:prSet presAssocID="{88E78CD6-9553-44A4-A916-AC1630591CC1}" presName="spaceBetweenRectangles" presStyleCnt="0"/>
      <dgm:spPr/>
    </dgm:pt>
    <dgm:pt modelId="{C28CAC21-946A-46C4-AAD0-763D359DEAAB}" type="pres">
      <dgm:prSet presAssocID="{9099796D-26E8-4EEC-BA18-173D54D4939A}" presName="parentLin" presStyleCnt="0"/>
      <dgm:spPr/>
    </dgm:pt>
    <dgm:pt modelId="{4B8ABF10-67F6-47F7-AD84-80C11AAD79B8}" type="pres">
      <dgm:prSet presAssocID="{9099796D-26E8-4EEC-BA18-173D54D4939A}" presName="parentLeftMargin" presStyleLbl="node1" presStyleIdx="3" presStyleCnt="5"/>
      <dgm:spPr/>
    </dgm:pt>
    <dgm:pt modelId="{70DA77FC-4322-4FDA-A12C-7A03093CE69A}" type="pres">
      <dgm:prSet presAssocID="{9099796D-26E8-4EEC-BA18-173D54D4939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B501CC0-E3FD-444F-BEE7-C154694DE859}" type="pres">
      <dgm:prSet presAssocID="{9099796D-26E8-4EEC-BA18-173D54D4939A}" presName="negativeSpace" presStyleCnt="0"/>
      <dgm:spPr/>
    </dgm:pt>
    <dgm:pt modelId="{CAA90A00-285A-4C79-AC6B-D276ECAA727A}" type="pres">
      <dgm:prSet presAssocID="{9099796D-26E8-4EEC-BA18-173D54D4939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5019C01-C91E-4AA1-9CC2-EBC0EA274A3A}" type="presOf" srcId="{72E730AA-0675-4693-97F9-CD43B7E373B9}" destId="{703606D7-4EEC-4176-9B0B-586454B71F82}" srcOrd="0" destOrd="2" presId="urn:microsoft.com/office/officeart/2005/8/layout/list1"/>
    <dgm:cxn modelId="{3556DC05-B7D1-428C-9FB1-83C4A4220A61}" type="presOf" srcId="{55CAC857-6261-4932-89F2-5EBFBD4D31AA}" destId="{0B23338C-F93C-440D-800D-6EF3629D00E2}" srcOrd="1" destOrd="0" presId="urn:microsoft.com/office/officeart/2005/8/layout/list1"/>
    <dgm:cxn modelId="{2A795C09-7665-4967-AD8E-F37B83DF2539}" srcId="{65F97ED2-1448-4C16-A245-A666F487BDA8}" destId="{57538C80-0454-4118-8BEA-EA89305D26E9}" srcOrd="1" destOrd="0" parTransId="{81CE1F50-EAB0-4E04-8DC2-EC16040CE6E3}" sibTransId="{A3EC4732-481F-4BB7-8A3D-8DB52230C744}"/>
    <dgm:cxn modelId="{B82EC41C-DD17-4CEE-859B-AE87A460EB43}" type="presOf" srcId="{BB0A15D8-68C6-4123-845B-DD1894141879}" destId="{8A620916-C859-4E36-A7AE-4871B60C3C61}" srcOrd="0" destOrd="0" presId="urn:microsoft.com/office/officeart/2005/8/layout/list1"/>
    <dgm:cxn modelId="{3445543E-E771-458C-9DE1-1F7F0C9176C1}" srcId="{39045BF4-8949-445B-BF53-61CE95545523}" destId="{F6E382C6-5F21-4DD5-97E2-A46E24578132}" srcOrd="1" destOrd="0" parTransId="{662BA466-24D1-4EC8-9F0D-C2BDCFFEA8BA}" sibTransId="{DB40521E-C2A0-437A-8F5A-18195F60B627}"/>
    <dgm:cxn modelId="{0B413741-6104-4D80-A9AB-59A01DF2074B}" type="presOf" srcId="{65F97ED2-1448-4C16-A245-A666F487BDA8}" destId="{051B22B0-0D17-4C4C-AA6F-998D1477737C}" srcOrd="1" destOrd="0" presId="urn:microsoft.com/office/officeart/2005/8/layout/list1"/>
    <dgm:cxn modelId="{F5BD7842-4AEA-4142-9937-617A853A03DF}" srcId="{39045BF4-8949-445B-BF53-61CE95545523}" destId="{9099796D-26E8-4EEC-BA18-173D54D4939A}" srcOrd="4" destOrd="0" parTransId="{9DFCF96D-19AA-457E-92B9-DD68EB58106F}" sibTransId="{92510BEA-2BF8-4CE3-B020-2CFC7081508D}"/>
    <dgm:cxn modelId="{0F63D762-F18B-48F8-A5A3-FEA1CA8240AF}" type="presOf" srcId="{55CAC857-6261-4932-89F2-5EBFBD4D31AA}" destId="{0BDE64F4-551C-468E-BD40-FAB085AFE983}" srcOrd="0" destOrd="0" presId="urn:microsoft.com/office/officeart/2005/8/layout/list1"/>
    <dgm:cxn modelId="{5C62D969-CF8B-480C-97F6-960B93F3707B}" srcId="{65F97ED2-1448-4C16-A245-A666F487BDA8}" destId="{72E730AA-0675-4693-97F9-CD43B7E373B9}" srcOrd="2" destOrd="0" parTransId="{E44CAB67-7282-4E56-843F-FE4279F2F9EB}" sibTransId="{3A93370A-E906-47BC-A2BC-F67E14CA4F46}"/>
    <dgm:cxn modelId="{A285A453-8ED6-4237-9916-0B7853EE56B8}" type="presOf" srcId="{9099796D-26E8-4EEC-BA18-173D54D4939A}" destId="{4B8ABF10-67F6-47F7-AD84-80C11AAD79B8}" srcOrd="0" destOrd="0" presId="urn:microsoft.com/office/officeart/2005/8/layout/list1"/>
    <dgm:cxn modelId="{4AC73A86-6C2D-45B7-9978-DF29BA0B1029}" type="presOf" srcId="{BB0A15D8-68C6-4123-845B-DD1894141879}" destId="{E5CF1B22-07A9-4A0A-833D-8D7F8468D4E9}" srcOrd="1" destOrd="0" presId="urn:microsoft.com/office/officeart/2005/8/layout/list1"/>
    <dgm:cxn modelId="{5C024D8B-FBD1-4E28-80C8-361B2117CF24}" srcId="{39045BF4-8949-445B-BF53-61CE95545523}" destId="{55CAC857-6261-4932-89F2-5EBFBD4D31AA}" srcOrd="0" destOrd="0" parTransId="{C7D4196C-6F71-48AC-9048-4239F6F3A3D6}" sibTransId="{0B961B13-30BA-4C66-BE25-8ABE1745317F}"/>
    <dgm:cxn modelId="{178B7B94-1DAA-4B50-A8C4-FA54623E5343}" srcId="{39045BF4-8949-445B-BF53-61CE95545523}" destId="{BB0A15D8-68C6-4123-845B-DD1894141879}" srcOrd="2" destOrd="0" parTransId="{9C82787D-B83A-42BB-BD87-34EC9B4A97FC}" sibTransId="{724DDE4A-93E6-46DA-ADEE-DE2ED2773AEF}"/>
    <dgm:cxn modelId="{D2785FA0-211C-4B95-877F-76116BDD29A7}" srcId="{39045BF4-8949-445B-BF53-61CE95545523}" destId="{65F97ED2-1448-4C16-A245-A666F487BDA8}" srcOrd="3" destOrd="0" parTransId="{17715893-9246-4B19-96A6-81AD4C1052D8}" sibTransId="{88E78CD6-9553-44A4-A916-AC1630591CC1}"/>
    <dgm:cxn modelId="{673D45A5-8BA0-4876-A27A-6CA5C19A3743}" type="presOf" srcId="{39045BF4-8949-445B-BF53-61CE95545523}" destId="{58B52B0F-0CE7-4786-B2F4-E127C0D394CD}" srcOrd="0" destOrd="0" presId="urn:microsoft.com/office/officeart/2005/8/layout/list1"/>
    <dgm:cxn modelId="{58877DA5-FBF4-46B3-B926-054A9A85BD03}" type="presOf" srcId="{57538C80-0454-4118-8BEA-EA89305D26E9}" destId="{703606D7-4EEC-4176-9B0B-586454B71F82}" srcOrd="0" destOrd="1" presId="urn:microsoft.com/office/officeart/2005/8/layout/list1"/>
    <dgm:cxn modelId="{9B7731D7-0868-4A0F-8E14-A62759AA36A2}" type="presOf" srcId="{F6E382C6-5F21-4DD5-97E2-A46E24578132}" destId="{1E246F33-0E90-431D-9979-08910BD99B6C}" srcOrd="0" destOrd="0" presId="urn:microsoft.com/office/officeart/2005/8/layout/list1"/>
    <dgm:cxn modelId="{C94D37E0-EBB5-4776-B94E-6EE54A972605}" type="presOf" srcId="{9099796D-26E8-4EEC-BA18-173D54D4939A}" destId="{70DA77FC-4322-4FDA-A12C-7A03093CE69A}" srcOrd="1" destOrd="0" presId="urn:microsoft.com/office/officeart/2005/8/layout/list1"/>
    <dgm:cxn modelId="{51CC10E9-1CC9-4A29-A956-894FEF6F6286}" type="presOf" srcId="{130E3365-9507-47FB-A9D7-0C3CF4A8D72E}" destId="{703606D7-4EEC-4176-9B0B-586454B71F82}" srcOrd="0" destOrd="0" presId="urn:microsoft.com/office/officeart/2005/8/layout/list1"/>
    <dgm:cxn modelId="{FEC653EF-3E6A-4498-8100-7684C9732D42}" type="presOf" srcId="{F6E382C6-5F21-4DD5-97E2-A46E24578132}" destId="{B2F54B7E-BEFB-44B9-96CE-72C5FF988512}" srcOrd="1" destOrd="0" presId="urn:microsoft.com/office/officeart/2005/8/layout/list1"/>
    <dgm:cxn modelId="{0321E9F4-BF24-41AB-8989-DF761C4834AA}" srcId="{65F97ED2-1448-4C16-A245-A666F487BDA8}" destId="{130E3365-9507-47FB-A9D7-0C3CF4A8D72E}" srcOrd="0" destOrd="0" parTransId="{F5651E7A-D3FC-4504-B21C-EF9471E4468D}" sibTransId="{A150FE78-A373-4B16-BBAA-F238C13978D2}"/>
    <dgm:cxn modelId="{DB3DE2FE-CFA5-4613-812A-49AC7FC3E857}" type="presOf" srcId="{65F97ED2-1448-4C16-A245-A666F487BDA8}" destId="{7E8E85FF-3E31-4413-8507-38C34221DA1E}" srcOrd="0" destOrd="0" presId="urn:microsoft.com/office/officeart/2005/8/layout/list1"/>
    <dgm:cxn modelId="{50C1B98B-93F5-48B5-8548-D11BB2092904}" type="presParOf" srcId="{58B52B0F-0CE7-4786-B2F4-E127C0D394CD}" destId="{963A53DE-B9B9-4EA2-908B-C6572A6E8429}" srcOrd="0" destOrd="0" presId="urn:microsoft.com/office/officeart/2005/8/layout/list1"/>
    <dgm:cxn modelId="{8D61E6CF-90FE-4258-A8CD-D30A596F0473}" type="presParOf" srcId="{963A53DE-B9B9-4EA2-908B-C6572A6E8429}" destId="{0BDE64F4-551C-468E-BD40-FAB085AFE983}" srcOrd="0" destOrd="0" presId="urn:microsoft.com/office/officeart/2005/8/layout/list1"/>
    <dgm:cxn modelId="{4BF79278-8693-4314-8C01-52E3A1952630}" type="presParOf" srcId="{963A53DE-B9B9-4EA2-908B-C6572A6E8429}" destId="{0B23338C-F93C-440D-800D-6EF3629D00E2}" srcOrd="1" destOrd="0" presId="urn:microsoft.com/office/officeart/2005/8/layout/list1"/>
    <dgm:cxn modelId="{4A2A0F60-5AD1-4D14-985C-4F94022C62BE}" type="presParOf" srcId="{58B52B0F-0CE7-4786-B2F4-E127C0D394CD}" destId="{EB6D6CD4-96E0-4F9B-ABA7-94A2854A92DB}" srcOrd="1" destOrd="0" presId="urn:microsoft.com/office/officeart/2005/8/layout/list1"/>
    <dgm:cxn modelId="{E2B88847-202F-4920-A765-FAE1966425CF}" type="presParOf" srcId="{58B52B0F-0CE7-4786-B2F4-E127C0D394CD}" destId="{546666C7-3878-47CF-BFC2-AF57ED91A802}" srcOrd="2" destOrd="0" presId="urn:microsoft.com/office/officeart/2005/8/layout/list1"/>
    <dgm:cxn modelId="{6073FA8A-C615-4F19-A83A-F62EE15DBF8B}" type="presParOf" srcId="{58B52B0F-0CE7-4786-B2F4-E127C0D394CD}" destId="{32FAEAC4-1FF9-48C1-A535-F2D49F245A48}" srcOrd="3" destOrd="0" presId="urn:microsoft.com/office/officeart/2005/8/layout/list1"/>
    <dgm:cxn modelId="{A631CAD5-4156-433F-A387-A11BCD21A0FD}" type="presParOf" srcId="{58B52B0F-0CE7-4786-B2F4-E127C0D394CD}" destId="{2EE43AE6-6FD8-4993-9B1E-1E84ED25FCDF}" srcOrd="4" destOrd="0" presId="urn:microsoft.com/office/officeart/2005/8/layout/list1"/>
    <dgm:cxn modelId="{C582A4F3-2722-4139-AC3E-CFE100BB16D3}" type="presParOf" srcId="{2EE43AE6-6FD8-4993-9B1E-1E84ED25FCDF}" destId="{1E246F33-0E90-431D-9979-08910BD99B6C}" srcOrd="0" destOrd="0" presId="urn:microsoft.com/office/officeart/2005/8/layout/list1"/>
    <dgm:cxn modelId="{441483AE-FEE1-4395-B639-C7526839C5AE}" type="presParOf" srcId="{2EE43AE6-6FD8-4993-9B1E-1E84ED25FCDF}" destId="{B2F54B7E-BEFB-44B9-96CE-72C5FF988512}" srcOrd="1" destOrd="0" presId="urn:microsoft.com/office/officeart/2005/8/layout/list1"/>
    <dgm:cxn modelId="{52DEFCD0-1317-449D-BF36-AAA69137EF15}" type="presParOf" srcId="{58B52B0F-0CE7-4786-B2F4-E127C0D394CD}" destId="{F8E0D1B9-849E-491B-B664-771D190D66D0}" srcOrd="5" destOrd="0" presId="urn:microsoft.com/office/officeart/2005/8/layout/list1"/>
    <dgm:cxn modelId="{3F7F240B-5856-4283-8B25-DBDF1EB1EA16}" type="presParOf" srcId="{58B52B0F-0CE7-4786-B2F4-E127C0D394CD}" destId="{5C6592C1-84DF-425F-BAD6-33847AC93479}" srcOrd="6" destOrd="0" presId="urn:microsoft.com/office/officeart/2005/8/layout/list1"/>
    <dgm:cxn modelId="{9A2DE1D6-7C63-4254-BECC-B5F22996F614}" type="presParOf" srcId="{58B52B0F-0CE7-4786-B2F4-E127C0D394CD}" destId="{B03DD277-69D4-4662-B7C8-533A2EF96288}" srcOrd="7" destOrd="0" presId="urn:microsoft.com/office/officeart/2005/8/layout/list1"/>
    <dgm:cxn modelId="{853F5476-A5C6-4A0D-8BFC-D08ACDDAB8AC}" type="presParOf" srcId="{58B52B0F-0CE7-4786-B2F4-E127C0D394CD}" destId="{C9883EDD-612B-4AB9-92FB-AADE52084DB0}" srcOrd="8" destOrd="0" presId="urn:microsoft.com/office/officeart/2005/8/layout/list1"/>
    <dgm:cxn modelId="{471FFD78-B838-453A-BAB8-BD4036CBDC3D}" type="presParOf" srcId="{C9883EDD-612B-4AB9-92FB-AADE52084DB0}" destId="{8A620916-C859-4E36-A7AE-4871B60C3C61}" srcOrd="0" destOrd="0" presId="urn:microsoft.com/office/officeart/2005/8/layout/list1"/>
    <dgm:cxn modelId="{DEBC19D9-2FE8-4BC5-9BA7-D826D8E9E1D3}" type="presParOf" srcId="{C9883EDD-612B-4AB9-92FB-AADE52084DB0}" destId="{E5CF1B22-07A9-4A0A-833D-8D7F8468D4E9}" srcOrd="1" destOrd="0" presId="urn:microsoft.com/office/officeart/2005/8/layout/list1"/>
    <dgm:cxn modelId="{36F140D6-B1A3-41D6-968F-60F54B60FE72}" type="presParOf" srcId="{58B52B0F-0CE7-4786-B2F4-E127C0D394CD}" destId="{9AD1BFCF-B480-4CEA-8438-451E9C50C87C}" srcOrd="9" destOrd="0" presId="urn:microsoft.com/office/officeart/2005/8/layout/list1"/>
    <dgm:cxn modelId="{DC3330F4-CFEF-4880-B160-1BD4F1453FD0}" type="presParOf" srcId="{58B52B0F-0CE7-4786-B2F4-E127C0D394CD}" destId="{847F4100-1DCE-497C-ABCC-48A27B553908}" srcOrd="10" destOrd="0" presId="urn:microsoft.com/office/officeart/2005/8/layout/list1"/>
    <dgm:cxn modelId="{581DDE60-FC3B-4A04-A3D1-53628268648C}" type="presParOf" srcId="{58B52B0F-0CE7-4786-B2F4-E127C0D394CD}" destId="{5959E268-4514-4071-A25A-7D2500A7191F}" srcOrd="11" destOrd="0" presId="urn:microsoft.com/office/officeart/2005/8/layout/list1"/>
    <dgm:cxn modelId="{C7D45892-494D-4BE8-83F9-73AEF6FB2DCA}" type="presParOf" srcId="{58B52B0F-0CE7-4786-B2F4-E127C0D394CD}" destId="{40D5C0EC-61A5-4935-9B5E-B90D34206B8D}" srcOrd="12" destOrd="0" presId="urn:microsoft.com/office/officeart/2005/8/layout/list1"/>
    <dgm:cxn modelId="{19D4E809-F2A6-45C1-85AC-A12F3A558C02}" type="presParOf" srcId="{40D5C0EC-61A5-4935-9B5E-B90D34206B8D}" destId="{7E8E85FF-3E31-4413-8507-38C34221DA1E}" srcOrd="0" destOrd="0" presId="urn:microsoft.com/office/officeart/2005/8/layout/list1"/>
    <dgm:cxn modelId="{EE663656-2494-42BA-9D13-F19946D6AE45}" type="presParOf" srcId="{40D5C0EC-61A5-4935-9B5E-B90D34206B8D}" destId="{051B22B0-0D17-4C4C-AA6F-998D1477737C}" srcOrd="1" destOrd="0" presId="urn:microsoft.com/office/officeart/2005/8/layout/list1"/>
    <dgm:cxn modelId="{C252898B-03CA-454E-8E9C-5EEFA4D79905}" type="presParOf" srcId="{58B52B0F-0CE7-4786-B2F4-E127C0D394CD}" destId="{D4737BDD-4098-4014-BFED-3CA4E1958507}" srcOrd="13" destOrd="0" presId="urn:microsoft.com/office/officeart/2005/8/layout/list1"/>
    <dgm:cxn modelId="{69D07B2D-0EA3-41A0-9A34-BAB56248B6EE}" type="presParOf" srcId="{58B52B0F-0CE7-4786-B2F4-E127C0D394CD}" destId="{703606D7-4EEC-4176-9B0B-586454B71F82}" srcOrd="14" destOrd="0" presId="urn:microsoft.com/office/officeart/2005/8/layout/list1"/>
    <dgm:cxn modelId="{7052F1B1-9B65-49DA-B009-D1A6C85A9729}" type="presParOf" srcId="{58B52B0F-0CE7-4786-B2F4-E127C0D394CD}" destId="{2345743C-E12B-42FA-A468-7CB577EEFCFE}" srcOrd="15" destOrd="0" presId="urn:microsoft.com/office/officeart/2005/8/layout/list1"/>
    <dgm:cxn modelId="{81C98599-9301-430C-A4A5-8601CCDB7543}" type="presParOf" srcId="{58B52B0F-0CE7-4786-B2F4-E127C0D394CD}" destId="{C28CAC21-946A-46C4-AAD0-763D359DEAAB}" srcOrd="16" destOrd="0" presId="urn:microsoft.com/office/officeart/2005/8/layout/list1"/>
    <dgm:cxn modelId="{5F7DC6ED-C686-40CD-9E46-0BF469132B01}" type="presParOf" srcId="{C28CAC21-946A-46C4-AAD0-763D359DEAAB}" destId="{4B8ABF10-67F6-47F7-AD84-80C11AAD79B8}" srcOrd="0" destOrd="0" presId="urn:microsoft.com/office/officeart/2005/8/layout/list1"/>
    <dgm:cxn modelId="{AFB003B3-63C5-4805-AECA-0710820BD3CC}" type="presParOf" srcId="{C28CAC21-946A-46C4-AAD0-763D359DEAAB}" destId="{70DA77FC-4322-4FDA-A12C-7A03093CE69A}" srcOrd="1" destOrd="0" presId="urn:microsoft.com/office/officeart/2005/8/layout/list1"/>
    <dgm:cxn modelId="{900B6C8F-3AE1-42D5-A93A-31EB743B4B7F}" type="presParOf" srcId="{58B52B0F-0CE7-4786-B2F4-E127C0D394CD}" destId="{BB501CC0-E3FD-444F-BEE7-C154694DE859}" srcOrd="17" destOrd="0" presId="urn:microsoft.com/office/officeart/2005/8/layout/list1"/>
    <dgm:cxn modelId="{153B960E-2104-4D2B-9176-77EFD2507745}" type="presParOf" srcId="{58B52B0F-0CE7-4786-B2F4-E127C0D394CD}" destId="{CAA90A00-285A-4C79-AC6B-D276ECAA727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FD4E32-334E-456F-A08D-C741F5260CD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FE174-CB4F-4553-80D8-E60D40748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Bar Charts: Salary comparison by country.</a:t>
          </a:r>
          <a:endParaRPr lang="en-US"/>
        </a:p>
      </dgm:t>
    </dgm:pt>
    <dgm:pt modelId="{4AC17208-8A57-447E-BC35-9C0CBEA2E0CD}" type="parTrans" cxnId="{9A6CE249-A2D3-45F8-83FC-E535179B1C7F}">
      <dgm:prSet/>
      <dgm:spPr/>
      <dgm:t>
        <a:bodyPr/>
        <a:lstStyle/>
        <a:p>
          <a:endParaRPr lang="en-US"/>
        </a:p>
      </dgm:t>
    </dgm:pt>
    <dgm:pt modelId="{F8FD383D-EE13-4F48-AE1A-86AFD8BBE683}" type="sibTrans" cxnId="{9A6CE249-A2D3-45F8-83FC-E535179B1C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E45BE-7259-4599-9CD5-E393B5C4EF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Line Charts: Salary trends over experience levels.</a:t>
          </a:r>
          <a:endParaRPr lang="en-US"/>
        </a:p>
      </dgm:t>
    </dgm:pt>
    <dgm:pt modelId="{1DB89A7F-CA22-4168-89E9-1751932F030C}" type="parTrans" cxnId="{BD3C0EF6-0ED0-4CFC-953E-BCB5B7C46A8E}">
      <dgm:prSet/>
      <dgm:spPr/>
      <dgm:t>
        <a:bodyPr/>
        <a:lstStyle/>
        <a:p>
          <a:endParaRPr lang="en-US"/>
        </a:p>
      </dgm:t>
    </dgm:pt>
    <dgm:pt modelId="{F712F2DD-C009-449D-8A8C-B432CEF98068}" type="sibTrans" cxnId="{BD3C0EF6-0ED0-4CFC-953E-BCB5B7C46A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4CEF46-FD6F-49DE-9E94-06A21A0A86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Cards/KPIs: Highest and lowest salary.</a:t>
          </a:r>
          <a:endParaRPr lang="en-US"/>
        </a:p>
      </dgm:t>
    </dgm:pt>
    <dgm:pt modelId="{91EE15EB-DF6F-42A4-904D-3D0BB46AFBC8}" type="parTrans" cxnId="{07D0EA69-056D-478C-B5B1-C3A1441A554C}">
      <dgm:prSet/>
      <dgm:spPr/>
      <dgm:t>
        <a:bodyPr/>
        <a:lstStyle/>
        <a:p>
          <a:endParaRPr lang="en-US"/>
        </a:p>
      </dgm:t>
    </dgm:pt>
    <dgm:pt modelId="{4A1E7F6F-C849-419B-A2DF-1545A1711898}" type="sibTrans" cxnId="{07D0EA69-056D-478C-B5B1-C3A1441A55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D7D517-A22C-4C2B-AC23-011043F69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Slicers: Country, Experience Level, Company Size, Remote Work.</a:t>
          </a:r>
          <a:endParaRPr lang="en-US"/>
        </a:p>
      </dgm:t>
    </dgm:pt>
    <dgm:pt modelId="{94CC8422-E76E-4757-91F4-E0E8E7E61119}" type="parTrans" cxnId="{6197F785-5222-4199-A176-252C0D7CB882}">
      <dgm:prSet/>
      <dgm:spPr/>
      <dgm:t>
        <a:bodyPr/>
        <a:lstStyle/>
        <a:p>
          <a:endParaRPr lang="en-US"/>
        </a:p>
      </dgm:t>
    </dgm:pt>
    <dgm:pt modelId="{F72620CD-C4CB-467F-A565-4CE8EF929B27}" type="sibTrans" cxnId="{6197F785-5222-4199-A176-252C0D7CB8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8CCFBA-B6C1-4794-A7AA-15CBCB9327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Maps: (Optional) Average Salary by World Map.</a:t>
          </a:r>
          <a:endParaRPr lang="en-US"/>
        </a:p>
      </dgm:t>
    </dgm:pt>
    <dgm:pt modelId="{92697856-A734-4017-ACF0-445265C45184}" type="parTrans" cxnId="{410EFDD5-8F30-47E2-BBDF-92076E3AAA70}">
      <dgm:prSet/>
      <dgm:spPr/>
      <dgm:t>
        <a:bodyPr/>
        <a:lstStyle/>
        <a:p>
          <a:endParaRPr lang="en-US"/>
        </a:p>
      </dgm:t>
    </dgm:pt>
    <dgm:pt modelId="{ADC3806B-037F-4993-AD6D-8DCF47AF4874}" type="sibTrans" cxnId="{410EFDD5-8F30-47E2-BBDF-92076E3AAA70}">
      <dgm:prSet/>
      <dgm:spPr/>
      <dgm:t>
        <a:bodyPr/>
        <a:lstStyle/>
        <a:p>
          <a:endParaRPr lang="en-US"/>
        </a:p>
      </dgm:t>
    </dgm:pt>
    <dgm:pt modelId="{6ABB23AE-5C4A-435B-8D9F-59355537034D}" type="pres">
      <dgm:prSet presAssocID="{67FD4E32-334E-456F-A08D-C741F5260CD2}" presName="root" presStyleCnt="0">
        <dgm:presLayoutVars>
          <dgm:dir/>
          <dgm:resizeHandles val="exact"/>
        </dgm:presLayoutVars>
      </dgm:prSet>
      <dgm:spPr/>
    </dgm:pt>
    <dgm:pt modelId="{8FAC9625-3B0A-4450-B914-F865715C2E7E}" type="pres">
      <dgm:prSet presAssocID="{67FD4E32-334E-456F-A08D-C741F5260CD2}" presName="container" presStyleCnt="0">
        <dgm:presLayoutVars>
          <dgm:dir/>
          <dgm:resizeHandles val="exact"/>
        </dgm:presLayoutVars>
      </dgm:prSet>
      <dgm:spPr/>
    </dgm:pt>
    <dgm:pt modelId="{607D3A5F-2048-4CD6-B306-6316AB829971}" type="pres">
      <dgm:prSet presAssocID="{E62FE174-CB4F-4553-80D8-E60D407488EA}" presName="compNode" presStyleCnt="0"/>
      <dgm:spPr/>
    </dgm:pt>
    <dgm:pt modelId="{A6E119EA-D304-4F9A-B514-11786E3B1924}" type="pres">
      <dgm:prSet presAssocID="{E62FE174-CB4F-4553-80D8-E60D407488EA}" presName="iconBgRect" presStyleLbl="bgShp" presStyleIdx="0" presStyleCnt="5"/>
      <dgm:spPr/>
    </dgm:pt>
    <dgm:pt modelId="{A843C1DA-DECF-4A92-A825-923BE08BF8F5}" type="pres">
      <dgm:prSet presAssocID="{E62FE174-CB4F-4553-80D8-E60D40748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3154016-CBEE-4446-8688-939A868D861F}" type="pres">
      <dgm:prSet presAssocID="{E62FE174-CB4F-4553-80D8-E60D407488EA}" presName="spaceRect" presStyleCnt="0"/>
      <dgm:spPr/>
    </dgm:pt>
    <dgm:pt modelId="{7D359367-7B9F-40C8-B2B6-E0A60B3A354E}" type="pres">
      <dgm:prSet presAssocID="{E62FE174-CB4F-4553-80D8-E60D407488EA}" presName="textRect" presStyleLbl="revTx" presStyleIdx="0" presStyleCnt="5">
        <dgm:presLayoutVars>
          <dgm:chMax val="1"/>
          <dgm:chPref val="1"/>
        </dgm:presLayoutVars>
      </dgm:prSet>
      <dgm:spPr/>
    </dgm:pt>
    <dgm:pt modelId="{853B826D-89E3-4ABE-9E8A-DE3D54960178}" type="pres">
      <dgm:prSet presAssocID="{F8FD383D-EE13-4F48-AE1A-86AFD8BBE683}" presName="sibTrans" presStyleLbl="sibTrans2D1" presStyleIdx="0" presStyleCnt="0"/>
      <dgm:spPr/>
    </dgm:pt>
    <dgm:pt modelId="{2FB22BAF-01B1-45B4-B9E4-5E347119ED3C}" type="pres">
      <dgm:prSet presAssocID="{B8DE45BE-7259-4599-9CD5-E393B5C4EF2F}" presName="compNode" presStyleCnt="0"/>
      <dgm:spPr/>
    </dgm:pt>
    <dgm:pt modelId="{2B401712-B4E2-4285-895E-1D61BDC3445F}" type="pres">
      <dgm:prSet presAssocID="{B8DE45BE-7259-4599-9CD5-E393B5C4EF2F}" presName="iconBgRect" presStyleLbl="bgShp" presStyleIdx="1" presStyleCnt="5"/>
      <dgm:spPr/>
    </dgm:pt>
    <dgm:pt modelId="{FE15285A-AB97-459B-A78C-B13F3E8495CC}" type="pres">
      <dgm:prSet presAssocID="{B8DE45BE-7259-4599-9CD5-E393B5C4EF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2C197E9-1047-4015-80C5-2934C78ABFED}" type="pres">
      <dgm:prSet presAssocID="{B8DE45BE-7259-4599-9CD5-E393B5C4EF2F}" presName="spaceRect" presStyleCnt="0"/>
      <dgm:spPr/>
    </dgm:pt>
    <dgm:pt modelId="{43335FDB-6ECE-4AD9-9A08-36D8F3D346C8}" type="pres">
      <dgm:prSet presAssocID="{B8DE45BE-7259-4599-9CD5-E393B5C4EF2F}" presName="textRect" presStyleLbl="revTx" presStyleIdx="1" presStyleCnt="5">
        <dgm:presLayoutVars>
          <dgm:chMax val="1"/>
          <dgm:chPref val="1"/>
        </dgm:presLayoutVars>
      </dgm:prSet>
      <dgm:spPr/>
    </dgm:pt>
    <dgm:pt modelId="{951DFF47-DDFB-4D2D-A896-4A21C8722E60}" type="pres">
      <dgm:prSet presAssocID="{F712F2DD-C009-449D-8A8C-B432CEF98068}" presName="sibTrans" presStyleLbl="sibTrans2D1" presStyleIdx="0" presStyleCnt="0"/>
      <dgm:spPr/>
    </dgm:pt>
    <dgm:pt modelId="{74087284-9304-44DC-BD60-6C12245BCF02}" type="pres">
      <dgm:prSet presAssocID="{704CEF46-FD6F-49DE-9E94-06A21A0A868B}" presName="compNode" presStyleCnt="0"/>
      <dgm:spPr/>
    </dgm:pt>
    <dgm:pt modelId="{DEA629BC-21D9-4772-BBAF-3682272FF351}" type="pres">
      <dgm:prSet presAssocID="{704CEF46-FD6F-49DE-9E94-06A21A0A868B}" presName="iconBgRect" presStyleLbl="bgShp" presStyleIdx="2" presStyleCnt="5"/>
      <dgm:spPr/>
    </dgm:pt>
    <dgm:pt modelId="{CA90D56F-0E2F-45FA-AFC2-7786945AC98A}" type="pres">
      <dgm:prSet presAssocID="{704CEF46-FD6F-49DE-9E94-06A21A0A86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AAE8CBE-83C0-4C6A-97B9-27409A1C3682}" type="pres">
      <dgm:prSet presAssocID="{704CEF46-FD6F-49DE-9E94-06A21A0A868B}" presName="spaceRect" presStyleCnt="0"/>
      <dgm:spPr/>
    </dgm:pt>
    <dgm:pt modelId="{064BA89F-38E9-418E-BDA9-992457F051E1}" type="pres">
      <dgm:prSet presAssocID="{704CEF46-FD6F-49DE-9E94-06A21A0A868B}" presName="textRect" presStyleLbl="revTx" presStyleIdx="2" presStyleCnt="5">
        <dgm:presLayoutVars>
          <dgm:chMax val="1"/>
          <dgm:chPref val="1"/>
        </dgm:presLayoutVars>
      </dgm:prSet>
      <dgm:spPr/>
    </dgm:pt>
    <dgm:pt modelId="{E377FE1A-0FAD-48E8-8BC8-BE1C4A99A2F4}" type="pres">
      <dgm:prSet presAssocID="{4A1E7F6F-C849-419B-A2DF-1545A1711898}" presName="sibTrans" presStyleLbl="sibTrans2D1" presStyleIdx="0" presStyleCnt="0"/>
      <dgm:spPr/>
    </dgm:pt>
    <dgm:pt modelId="{76E5948D-E0E7-4144-8F4E-E20315F03FD6}" type="pres">
      <dgm:prSet presAssocID="{98D7D517-A22C-4C2B-AC23-011043F69DD3}" presName="compNode" presStyleCnt="0"/>
      <dgm:spPr/>
    </dgm:pt>
    <dgm:pt modelId="{B44CC1B3-9190-4593-BB71-C83A279AE197}" type="pres">
      <dgm:prSet presAssocID="{98D7D517-A22C-4C2B-AC23-011043F69DD3}" presName="iconBgRect" presStyleLbl="bgShp" presStyleIdx="3" presStyleCnt="5"/>
      <dgm:spPr/>
    </dgm:pt>
    <dgm:pt modelId="{2B324ADD-BDB3-42DD-BC48-69691F838B4F}" type="pres">
      <dgm:prSet presAssocID="{98D7D517-A22C-4C2B-AC23-011043F69D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BC87746A-53EF-4439-AFF0-63216230047C}" type="pres">
      <dgm:prSet presAssocID="{98D7D517-A22C-4C2B-AC23-011043F69DD3}" presName="spaceRect" presStyleCnt="0"/>
      <dgm:spPr/>
    </dgm:pt>
    <dgm:pt modelId="{F4D7C36B-9488-4D46-88A0-B1E559202111}" type="pres">
      <dgm:prSet presAssocID="{98D7D517-A22C-4C2B-AC23-011043F69DD3}" presName="textRect" presStyleLbl="revTx" presStyleIdx="3" presStyleCnt="5">
        <dgm:presLayoutVars>
          <dgm:chMax val="1"/>
          <dgm:chPref val="1"/>
        </dgm:presLayoutVars>
      </dgm:prSet>
      <dgm:spPr/>
    </dgm:pt>
    <dgm:pt modelId="{A177039A-7C6D-48C5-9A22-CF67149DE32F}" type="pres">
      <dgm:prSet presAssocID="{F72620CD-C4CB-467F-A565-4CE8EF929B27}" presName="sibTrans" presStyleLbl="sibTrans2D1" presStyleIdx="0" presStyleCnt="0"/>
      <dgm:spPr/>
    </dgm:pt>
    <dgm:pt modelId="{6941EBD1-E121-4397-B597-6D848872E4DB}" type="pres">
      <dgm:prSet presAssocID="{A38CCFBA-B6C1-4794-A7AA-15CBCB932728}" presName="compNode" presStyleCnt="0"/>
      <dgm:spPr/>
    </dgm:pt>
    <dgm:pt modelId="{5DDCF239-F41B-4364-A74C-A5F664AAEA06}" type="pres">
      <dgm:prSet presAssocID="{A38CCFBA-B6C1-4794-A7AA-15CBCB932728}" presName="iconBgRect" presStyleLbl="bgShp" presStyleIdx="4" presStyleCnt="5"/>
      <dgm:spPr/>
    </dgm:pt>
    <dgm:pt modelId="{9DABDD21-3E65-4BAC-8534-9056797539B8}" type="pres">
      <dgm:prSet presAssocID="{A38CCFBA-B6C1-4794-A7AA-15CBCB9327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7105677-4A00-438F-867C-143D213BFEA0}" type="pres">
      <dgm:prSet presAssocID="{A38CCFBA-B6C1-4794-A7AA-15CBCB932728}" presName="spaceRect" presStyleCnt="0"/>
      <dgm:spPr/>
    </dgm:pt>
    <dgm:pt modelId="{AFB9AC0D-CEEC-4921-AC71-6B0AA179C14D}" type="pres">
      <dgm:prSet presAssocID="{A38CCFBA-B6C1-4794-A7AA-15CBCB9327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5BB4402-08FC-4D07-B8A4-9F155748DD96}" type="presOf" srcId="{F72620CD-C4CB-467F-A565-4CE8EF929B27}" destId="{A177039A-7C6D-48C5-9A22-CF67149DE32F}" srcOrd="0" destOrd="0" presId="urn:microsoft.com/office/officeart/2018/2/layout/IconCircleList"/>
    <dgm:cxn modelId="{4FDDEE03-90D7-4800-89F1-F9FC96B893AE}" type="presOf" srcId="{704CEF46-FD6F-49DE-9E94-06A21A0A868B}" destId="{064BA89F-38E9-418E-BDA9-992457F051E1}" srcOrd="0" destOrd="0" presId="urn:microsoft.com/office/officeart/2018/2/layout/IconCircleList"/>
    <dgm:cxn modelId="{B8BC9738-62E3-474F-BA84-03D9FC1EAF88}" type="presOf" srcId="{F8FD383D-EE13-4F48-AE1A-86AFD8BBE683}" destId="{853B826D-89E3-4ABE-9E8A-DE3D54960178}" srcOrd="0" destOrd="0" presId="urn:microsoft.com/office/officeart/2018/2/layout/IconCircleList"/>
    <dgm:cxn modelId="{646D6A5E-5A45-4921-812C-133B909F2F58}" type="presOf" srcId="{F712F2DD-C009-449D-8A8C-B432CEF98068}" destId="{951DFF47-DDFB-4D2D-A896-4A21C8722E60}" srcOrd="0" destOrd="0" presId="urn:microsoft.com/office/officeart/2018/2/layout/IconCircleList"/>
    <dgm:cxn modelId="{7F60A35E-C62B-4427-B12E-802BD325C16E}" type="presOf" srcId="{A38CCFBA-B6C1-4794-A7AA-15CBCB932728}" destId="{AFB9AC0D-CEEC-4921-AC71-6B0AA179C14D}" srcOrd="0" destOrd="0" presId="urn:microsoft.com/office/officeart/2018/2/layout/IconCircleList"/>
    <dgm:cxn modelId="{9A6CE249-A2D3-45F8-83FC-E535179B1C7F}" srcId="{67FD4E32-334E-456F-A08D-C741F5260CD2}" destId="{E62FE174-CB4F-4553-80D8-E60D407488EA}" srcOrd="0" destOrd="0" parTransId="{4AC17208-8A57-447E-BC35-9C0CBEA2E0CD}" sibTransId="{F8FD383D-EE13-4F48-AE1A-86AFD8BBE683}"/>
    <dgm:cxn modelId="{07D0EA69-056D-478C-B5B1-C3A1441A554C}" srcId="{67FD4E32-334E-456F-A08D-C741F5260CD2}" destId="{704CEF46-FD6F-49DE-9E94-06A21A0A868B}" srcOrd="2" destOrd="0" parTransId="{91EE15EB-DF6F-42A4-904D-3D0BB46AFBC8}" sibTransId="{4A1E7F6F-C849-419B-A2DF-1545A1711898}"/>
    <dgm:cxn modelId="{1B31E44C-C285-4502-8E55-E310B5F9DF51}" type="presOf" srcId="{B8DE45BE-7259-4599-9CD5-E393B5C4EF2F}" destId="{43335FDB-6ECE-4AD9-9A08-36D8F3D346C8}" srcOrd="0" destOrd="0" presId="urn:microsoft.com/office/officeart/2018/2/layout/IconCircleList"/>
    <dgm:cxn modelId="{6197F785-5222-4199-A176-252C0D7CB882}" srcId="{67FD4E32-334E-456F-A08D-C741F5260CD2}" destId="{98D7D517-A22C-4C2B-AC23-011043F69DD3}" srcOrd="3" destOrd="0" parTransId="{94CC8422-E76E-4757-91F4-E0E8E7E61119}" sibTransId="{F72620CD-C4CB-467F-A565-4CE8EF929B27}"/>
    <dgm:cxn modelId="{F142A3A6-7962-48F4-942C-AB7244BB907C}" type="presOf" srcId="{98D7D517-A22C-4C2B-AC23-011043F69DD3}" destId="{F4D7C36B-9488-4D46-88A0-B1E559202111}" srcOrd="0" destOrd="0" presId="urn:microsoft.com/office/officeart/2018/2/layout/IconCircleList"/>
    <dgm:cxn modelId="{A506C4D1-2A52-4C98-A847-89BE36901EF2}" type="presOf" srcId="{4A1E7F6F-C849-419B-A2DF-1545A1711898}" destId="{E377FE1A-0FAD-48E8-8BC8-BE1C4A99A2F4}" srcOrd="0" destOrd="0" presId="urn:microsoft.com/office/officeart/2018/2/layout/IconCircleList"/>
    <dgm:cxn modelId="{410EFDD5-8F30-47E2-BBDF-92076E3AAA70}" srcId="{67FD4E32-334E-456F-A08D-C741F5260CD2}" destId="{A38CCFBA-B6C1-4794-A7AA-15CBCB932728}" srcOrd="4" destOrd="0" parTransId="{92697856-A734-4017-ACF0-445265C45184}" sibTransId="{ADC3806B-037F-4993-AD6D-8DCF47AF4874}"/>
    <dgm:cxn modelId="{F27AEEED-54A2-482D-B463-F6C8B479C71F}" type="presOf" srcId="{67FD4E32-334E-456F-A08D-C741F5260CD2}" destId="{6ABB23AE-5C4A-435B-8D9F-59355537034D}" srcOrd="0" destOrd="0" presId="urn:microsoft.com/office/officeart/2018/2/layout/IconCircleList"/>
    <dgm:cxn modelId="{8AAEF2F0-649A-46CB-A1E3-5EB3ADCA533F}" type="presOf" srcId="{E62FE174-CB4F-4553-80D8-E60D407488EA}" destId="{7D359367-7B9F-40C8-B2B6-E0A60B3A354E}" srcOrd="0" destOrd="0" presId="urn:microsoft.com/office/officeart/2018/2/layout/IconCircleList"/>
    <dgm:cxn modelId="{BD3C0EF6-0ED0-4CFC-953E-BCB5B7C46A8E}" srcId="{67FD4E32-334E-456F-A08D-C741F5260CD2}" destId="{B8DE45BE-7259-4599-9CD5-E393B5C4EF2F}" srcOrd="1" destOrd="0" parTransId="{1DB89A7F-CA22-4168-89E9-1751932F030C}" sibTransId="{F712F2DD-C009-449D-8A8C-B432CEF98068}"/>
    <dgm:cxn modelId="{FC43BE6E-DD06-416F-B089-EFC2075C44B4}" type="presParOf" srcId="{6ABB23AE-5C4A-435B-8D9F-59355537034D}" destId="{8FAC9625-3B0A-4450-B914-F865715C2E7E}" srcOrd="0" destOrd="0" presId="urn:microsoft.com/office/officeart/2018/2/layout/IconCircleList"/>
    <dgm:cxn modelId="{32C664B3-C381-4E7F-8533-4C6B5E1CAA69}" type="presParOf" srcId="{8FAC9625-3B0A-4450-B914-F865715C2E7E}" destId="{607D3A5F-2048-4CD6-B306-6316AB829971}" srcOrd="0" destOrd="0" presId="urn:microsoft.com/office/officeart/2018/2/layout/IconCircleList"/>
    <dgm:cxn modelId="{D636F1B2-EEDF-41A9-A808-838E17141C51}" type="presParOf" srcId="{607D3A5F-2048-4CD6-B306-6316AB829971}" destId="{A6E119EA-D304-4F9A-B514-11786E3B1924}" srcOrd="0" destOrd="0" presId="urn:microsoft.com/office/officeart/2018/2/layout/IconCircleList"/>
    <dgm:cxn modelId="{7CCEED0F-2B04-4FF0-A838-5133DBB16380}" type="presParOf" srcId="{607D3A5F-2048-4CD6-B306-6316AB829971}" destId="{A843C1DA-DECF-4A92-A825-923BE08BF8F5}" srcOrd="1" destOrd="0" presId="urn:microsoft.com/office/officeart/2018/2/layout/IconCircleList"/>
    <dgm:cxn modelId="{DF34017B-18A1-445A-9592-656E6CA8D66C}" type="presParOf" srcId="{607D3A5F-2048-4CD6-B306-6316AB829971}" destId="{23154016-CBEE-4446-8688-939A868D861F}" srcOrd="2" destOrd="0" presId="urn:microsoft.com/office/officeart/2018/2/layout/IconCircleList"/>
    <dgm:cxn modelId="{7E5C882F-4058-4A7E-A062-DDB6642D7B9C}" type="presParOf" srcId="{607D3A5F-2048-4CD6-B306-6316AB829971}" destId="{7D359367-7B9F-40C8-B2B6-E0A60B3A354E}" srcOrd="3" destOrd="0" presId="urn:microsoft.com/office/officeart/2018/2/layout/IconCircleList"/>
    <dgm:cxn modelId="{B10921C5-2315-4ED8-9C79-26FD59315A0A}" type="presParOf" srcId="{8FAC9625-3B0A-4450-B914-F865715C2E7E}" destId="{853B826D-89E3-4ABE-9E8A-DE3D54960178}" srcOrd="1" destOrd="0" presId="urn:microsoft.com/office/officeart/2018/2/layout/IconCircleList"/>
    <dgm:cxn modelId="{98FEE7C7-CF76-4A35-A251-401BB2BEB25F}" type="presParOf" srcId="{8FAC9625-3B0A-4450-B914-F865715C2E7E}" destId="{2FB22BAF-01B1-45B4-B9E4-5E347119ED3C}" srcOrd="2" destOrd="0" presId="urn:microsoft.com/office/officeart/2018/2/layout/IconCircleList"/>
    <dgm:cxn modelId="{31143FA0-C7FD-4CE0-9B12-9E4630BD4ED9}" type="presParOf" srcId="{2FB22BAF-01B1-45B4-B9E4-5E347119ED3C}" destId="{2B401712-B4E2-4285-895E-1D61BDC3445F}" srcOrd="0" destOrd="0" presId="urn:microsoft.com/office/officeart/2018/2/layout/IconCircleList"/>
    <dgm:cxn modelId="{0877E06A-561F-431A-8A8A-98D0897C9701}" type="presParOf" srcId="{2FB22BAF-01B1-45B4-B9E4-5E347119ED3C}" destId="{FE15285A-AB97-459B-A78C-B13F3E8495CC}" srcOrd="1" destOrd="0" presId="urn:microsoft.com/office/officeart/2018/2/layout/IconCircleList"/>
    <dgm:cxn modelId="{95509051-F454-468A-BBA7-F2B567440E66}" type="presParOf" srcId="{2FB22BAF-01B1-45B4-B9E4-5E347119ED3C}" destId="{F2C197E9-1047-4015-80C5-2934C78ABFED}" srcOrd="2" destOrd="0" presId="urn:microsoft.com/office/officeart/2018/2/layout/IconCircleList"/>
    <dgm:cxn modelId="{5030A1E6-1AA6-47EC-98A8-470D01AA7BFD}" type="presParOf" srcId="{2FB22BAF-01B1-45B4-B9E4-5E347119ED3C}" destId="{43335FDB-6ECE-4AD9-9A08-36D8F3D346C8}" srcOrd="3" destOrd="0" presId="urn:microsoft.com/office/officeart/2018/2/layout/IconCircleList"/>
    <dgm:cxn modelId="{9C74B243-AE67-4510-967A-710859765706}" type="presParOf" srcId="{8FAC9625-3B0A-4450-B914-F865715C2E7E}" destId="{951DFF47-DDFB-4D2D-A896-4A21C8722E60}" srcOrd="3" destOrd="0" presId="urn:microsoft.com/office/officeart/2018/2/layout/IconCircleList"/>
    <dgm:cxn modelId="{9ECEFC90-DFA5-4B6C-9955-1E9E45D032AF}" type="presParOf" srcId="{8FAC9625-3B0A-4450-B914-F865715C2E7E}" destId="{74087284-9304-44DC-BD60-6C12245BCF02}" srcOrd="4" destOrd="0" presId="urn:microsoft.com/office/officeart/2018/2/layout/IconCircleList"/>
    <dgm:cxn modelId="{B6E85693-213F-492B-9FCE-8DCD00F7C17A}" type="presParOf" srcId="{74087284-9304-44DC-BD60-6C12245BCF02}" destId="{DEA629BC-21D9-4772-BBAF-3682272FF351}" srcOrd="0" destOrd="0" presId="urn:microsoft.com/office/officeart/2018/2/layout/IconCircleList"/>
    <dgm:cxn modelId="{767DEDE3-C9A4-4232-A130-17CB3D0BF909}" type="presParOf" srcId="{74087284-9304-44DC-BD60-6C12245BCF02}" destId="{CA90D56F-0E2F-45FA-AFC2-7786945AC98A}" srcOrd="1" destOrd="0" presId="urn:microsoft.com/office/officeart/2018/2/layout/IconCircleList"/>
    <dgm:cxn modelId="{E50A4D4A-C66B-453F-8BCF-0559F6D3D639}" type="presParOf" srcId="{74087284-9304-44DC-BD60-6C12245BCF02}" destId="{7AAE8CBE-83C0-4C6A-97B9-27409A1C3682}" srcOrd="2" destOrd="0" presId="urn:microsoft.com/office/officeart/2018/2/layout/IconCircleList"/>
    <dgm:cxn modelId="{D8A37951-C959-49B2-8021-9C738A739681}" type="presParOf" srcId="{74087284-9304-44DC-BD60-6C12245BCF02}" destId="{064BA89F-38E9-418E-BDA9-992457F051E1}" srcOrd="3" destOrd="0" presId="urn:microsoft.com/office/officeart/2018/2/layout/IconCircleList"/>
    <dgm:cxn modelId="{FDBBBB17-9932-45C2-A66D-5D423AA0D4B2}" type="presParOf" srcId="{8FAC9625-3B0A-4450-B914-F865715C2E7E}" destId="{E377FE1A-0FAD-48E8-8BC8-BE1C4A99A2F4}" srcOrd="5" destOrd="0" presId="urn:microsoft.com/office/officeart/2018/2/layout/IconCircleList"/>
    <dgm:cxn modelId="{BC62B5D7-2560-4938-87E2-DFBB02C1A336}" type="presParOf" srcId="{8FAC9625-3B0A-4450-B914-F865715C2E7E}" destId="{76E5948D-E0E7-4144-8F4E-E20315F03FD6}" srcOrd="6" destOrd="0" presId="urn:microsoft.com/office/officeart/2018/2/layout/IconCircleList"/>
    <dgm:cxn modelId="{6C533F32-E5A0-4702-9D77-52C1E2AD062D}" type="presParOf" srcId="{76E5948D-E0E7-4144-8F4E-E20315F03FD6}" destId="{B44CC1B3-9190-4593-BB71-C83A279AE197}" srcOrd="0" destOrd="0" presId="urn:microsoft.com/office/officeart/2018/2/layout/IconCircleList"/>
    <dgm:cxn modelId="{35BDEB1F-B680-42E1-B4B9-FD056E98893B}" type="presParOf" srcId="{76E5948D-E0E7-4144-8F4E-E20315F03FD6}" destId="{2B324ADD-BDB3-42DD-BC48-69691F838B4F}" srcOrd="1" destOrd="0" presId="urn:microsoft.com/office/officeart/2018/2/layout/IconCircleList"/>
    <dgm:cxn modelId="{53B4564D-E4EB-4788-AF45-2F0B768848AB}" type="presParOf" srcId="{76E5948D-E0E7-4144-8F4E-E20315F03FD6}" destId="{BC87746A-53EF-4439-AFF0-63216230047C}" srcOrd="2" destOrd="0" presId="urn:microsoft.com/office/officeart/2018/2/layout/IconCircleList"/>
    <dgm:cxn modelId="{D3C9E179-E42B-4F0E-9D5D-C9E66390C790}" type="presParOf" srcId="{76E5948D-E0E7-4144-8F4E-E20315F03FD6}" destId="{F4D7C36B-9488-4D46-88A0-B1E559202111}" srcOrd="3" destOrd="0" presId="urn:microsoft.com/office/officeart/2018/2/layout/IconCircleList"/>
    <dgm:cxn modelId="{27BB3E72-F1EC-4967-9515-6A3C928129A9}" type="presParOf" srcId="{8FAC9625-3B0A-4450-B914-F865715C2E7E}" destId="{A177039A-7C6D-48C5-9A22-CF67149DE32F}" srcOrd="7" destOrd="0" presId="urn:microsoft.com/office/officeart/2018/2/layout/IconCircleList"/>
    <dgm:cxn modelId="{AD010C39-6E58-431B-8A7B-FEA6E70FF716}" type="presParOf" srcId="{8FAC9625-3B0A-4450-B914-F865715C2E7E}" destId="{6941EBD1-E121-4397-B597-6D848872E4DB}" srcOrd="8" destOrd="0" presId="urn:microsoft.com/office/officeart/2018/2/layout/IconCircleList"/>
    <dgm:cxn modelId="{A9F6CD77-9FE2-47EA-9765-1027A17C3A57}" type="presParOf" srcId="{6941EBD1-E121-4397-B597-6D848872E4DB}" destId="{5DDCF239-F41B-4364-A74C-A5F664AAEA06}" srcOrd="0" destOrd="0" presId="urn:microsoft.com/office/officeart/2018/2/layout/IconCircleList"/>
    <dgm:cxn modelId="{47F5D80A-8E64-48E2-B516-2E82093D8544}" type="presParOf" srcId="{6941EBD1-E121-4397-B597-6D848872E4DB}" destId="{9DABDD21-3E65-4BAC-8534-9056797539B8}" srcOrd="1" destOrd="0" presId="urn:microsoft.com/office/officeart/2018/2/layout/IconCircleList"/>
    <dgm:cxn modelId="{55266C34-405E-4274-9EC2-09FD88B69F4B}" type="presParOf" srcId="{6941EBD1-E121-4397-B597-6D848872E4DB}" destId="{77105677-4A00-438F-867C-143D213BFEA0}" srcOrd="2" destOrd="0" presId="urn:microsoft.com/office/officeart/2018/2/layout/IconCircleList"/>
    <dgm:cxn modelId="{5FABDD1B-941B-4A3C-803E-4DFCA982267A}" type="presParOf" srcId="{6941EBD1-E121-4397-B597-6D848872E4DB}" destId="{AFB9AC0D-CEEC-4921-AC71-6B0AA179C1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AB565A-2B47-47E1-BF1F-49C681584D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0E753F-9371-419F-AD5E-ACFDE6ADCA5F}">
      <dgm:prSet/>
      <dgm:spPr/>
      <dgm:t>
        <a:bodyPr/>
        <a:lstStyle/>
        <a:p>
          <a:r>
            <a:rPr lang="en-US" i="0" baseline="0"/>
            <a:t>Interactive Slicers for user-driven filtering.</a:t>
          </a:r>
          <a:endParaRPr lang="en-US"/>
        </a:p>
      </dgm:t>
    </dgm:pt>
    <dgm:pt modelId="{0AEC9417-C66E-42C2-9991-11DBDA72324F}" type="parTrans" cxnId="{EC6FD7E2-4F9D-42BD-B883-3F88C439952A}">
      <dgm:prSet/>
      <dgm:spPr/>
      <dgm:t>
        <a:bodyPr/>
        <a:lstStyle/>
        <a:p>
          <a:endParaRPr lang="en-US"/>
        </a:p>
      </dgm:t>
    </dgm:pt>
    <dgm:pt modelId="{872D7D33-A9EE-4440-A7C3-C617A0A12A5B}" type="sibTrans" cxnId="{EC6FD7E2-4F9D-42BD-B883-3F88C439952A}">
      <dgm:prSet/>
      <dgm:spPr/>
      <dgm:t>
        <a:bodyPr/>
        <a:lstStyle/>
        <a:p>
          <a:endParaRPr lang="en-US"/>
        </a:p>
      </dgm:t>
    </dgm:pt>
    <dgm:pt modelId="{081B3E83-D837-4D3A-90A6-DF292B991ED3}">
      <dgm:prSet/>
      <dgm:spPr/>
      <dgm:t>
        <a:bodyPr/>
        <a:lstStyle/>
        <a:p>
          <a:r>
            <a:rPr lang="en-US" i="0" baseline="0"/>
            <a:t>Dynamic KPIs to display key metrics.</a:t>
          </a:r>
          <a:endParaRPr lang="en-US"/>
        </a:p>
      </dgm:t>
    </dgm:pt>
    <dgm:pt modelId="{AD9D3086-59B7-435F-B35C-5276BB45B9EA}" type="parTrans" cxnId="{EB50CEC7-E899-4CFF-B178-8CAF09EA40B3}">
      <dgm:prSet/>
      <dgm:spPr/>
      <dgm:t>
        <a:bodyPr/>
        <a:lstStyle/>
        <a:p>
          <a:endParaRPr lang="en-US"/>
        </a:p>
      </dgm:t>
    </dgm:pt>
    <dgm:pt modelId="{072BFF7E-4783-4E37-B8BA-E11BA81646C9}" type="sibTrans" cxnId="{EB50CEC7-E899-4CFF-B178-8CAF09EA40B3}">
      <dgm:prSet/>
      <dgm:spPr/>
      <dgm:t>
        <a:bodyPr/>
        <a:lstStyle/>
        <a:p>
          <a:endParaRPr lang="en-US"/>
        </a:p>
      </dgm:t>
    </dgm:pt>
    <dgm:pt modelId="{794FEC1A-3834-40A4-BAF9-15512B8660FF}">
      <dgm:prSet/>
      <dgm:spPr/>
      <dgm:t>
        <a:bodyPr/>
        <a:lstStyle/>
        <a:p>
          <a:r>
            <a:rPr lang="en-US" i="0" baseline="0"/>
            <a:t>Drill-through pages for detailed country-wise</a:t>
          </a:r>
          <a:endParaRPr lang="en-US"/>
        </a:p>
      </dgm:t>
    </dgm:pt>
    <dgm:pt modelId="{19507F99-BD22-4AE4-8994-B7DCE21A4343}" type="parTrans" cxnId="{29E0B2C3-1934-480C-8A4C-732E942E773A}">
      <dgm:prSet/>
      <dgm:spPr/>
      <dgm:t>
        <a:bodyPr/>
        <a:lstStyle/>
        <a:p>
          <a:endParaRPr lang="en-US"/>
        </a:p>
      </dgm:t>
    </dgm:pt>
    <dgm:pt modelId="{651FF427-BCD3-49EF-8AE4-1A50FC3806BE}" type="sibTrans" cxnId="{29E0B2C3-1934-480C-8A4C-732E942E773A}">
      <dgm:prSet/>
      <dgm:spPr/>
      <dgm:t>
        <a:bodyPr/>
        <a:lstStyle/>
        <a:p>
          <a:endParaRPr lang="en-US"/>
        </a:p>
      </dgm:t>
    </dgm:pt>
    <dgm:pt modelId="{6EF8BC46-F4B1-4826-AD08-C15C4D114C89}">
      <dgm:prSet/>
      <dgm:spPr/>
      <dgm:t>
        <a:bodyPr/>
        <a:lstStyle/>
        <a:p>
          <a:r>
            <a:rPr lang="en-US" i="0" baseline="0"/>
            <a:t>analysis.</a:t>
          </a:r>
          <a:endParaRPr lang="en-US"/>
        </a:p>
      </dgm:t>
    </dgm:pt>
    <dgm:pt modelId="{7ED967D7-FB1C-4CBF-A803-434EAA4CA21C}" type="parTrans" cxnId="{5BF96F7B-102F-4164-813D-E6CC25F2DF44}">
      <dgm:prSet/>
      <dgm:spPr/>
      <dgm:t>
        <a:bodyPr/>
        <a:lstStyle/>
        <a:p>
          <a:endParaRPr lang="en-US"/>
        </a:p>
      </dgm:t>
    </dgm:pt>
    <dgm:pt modelId="{5E5C29B2-8E9D-4961-8C88-933B8C6F4EAD}" type="sibTrans" cxnId="{5BF96F7B-102F-4164-813D-E6CC25F2DF44}">
      <dgm:prSet/>
      <dgm:spPr/>
      <dgm:t>
        <a:bodyPr/>
        <a:lstStyle/>
        <a:p>
          <a:endParaRPr lang="en-US"/>
        </a:p>
      </dgm:t>
    </dgm:pt>
    <dgm:pt modelId="{A819B3E0-DFBE-4F8A-812F-98416B5BBB1A}">
      <dgm:prSet/>
      <dgm:spPr/>
      <dgm:t>
        <a:bodyPr/>
        <a:lstStyle/>
        <a:p>
          <a:r>
            <a:rPr lang="en-US" i="0" baseline="0"/>
            <a:t>Tooltips showing extra info on hover.</a:t>
          </a:r>
          <a:endParaRPr lang="en-US"/>
        </a:p>
      </dgm:t>
    </dgm:pt>
    <dgm:pt modelId="{C1BB1E7B-C567-4B76-8B22-D236BE70D797}" type="parTrans" cxnId="{93D9DAAB-558D-432E-A23A-2E2CC08DCA36}">
      <dgm:prSet/>
      <dgm:spPr/>
      <dgm:t>
        <a:bodyPr/>
        <a:lstStyle/>
        <a:p>
          <a:endParaRPr lang="en-US"/>
        </a:p>
      </dgm:t>
    </dgm:pt>
    <dgm:pt modelId="{A3026E74-1B01-46B7-AACF-6137EF76074D}" type="sibTrans" cxnId="{93D9DAAB-558D-432E-A23A-2E2CC08DCA36}">
      <dgm:prSet/>
      <dgm:spPr/>
      <dgm:t>
        <a:bodyPr/>
        <a:lstStyle/>
        <a:p>
          <a:endParaRPr lang="en-US"/>
        </a:p>
      </dgm:t>
    </dgm:pt>
    <dgm:pt modelId="{3069C6C4-7578-4667-99C3-F23AFCF4741F}">
      <dgm:prSet/>
      <dgm:spPr/>
      <dgm:t>
        <a:bodyPr/>
        <a:lstStyle/>
        <a:p>
          <a:r>
            <a:rPr lang="en-US" i="0" baseline="0"/>
            <a:t>Bookmarks for easy navigation (optional).</a:t>
          </a:r>
          <a:endParaRPr lang="en-US"/>
        </a:p>
      </dgm:t>
    </dgm:pt>
    <dgm:pt modelId="{3362FAAC-64C4-4B84-B9FB-8E5DB0312166}" type="parTrans" cxnId="{9EBA89C8-66FE-4F5F-B763-48EDA650A7E0}">
      <dgm:prSet/>
      <dgm:spPr/>
      <dgm:t>
        <a:bodyPr/>
        <a:lstStyle/>
        <a:p>
          <a:endParaRPr lang="en-US"/>
        </a:p>
      </dgm:t>
    </dgm:pt>
    <dgm:pt modelId="{158876FA-39FD-48B3-907B-4BAD3AB8B17C}" type="sibTrans" cxnId="{9EBA89C8-66FE-4F5F-B763-48EDA650A7E0}">
      <dgm:prSet/>
      <dgm:spPr/>
      <dgm:t>
        <a:bodyPr/>
        <a:lstStyle/>
        <a:p>
          <a:endParaRPr lang="en-US"/>
        </a:p>
      </dgm:t>
    </dgm:pt>
    <dgm:pt modelId="{8C645129-8A6E-4E82-8568-80F6C22C7584}" type="pres">
      <dgm:prSet presAssocID="{1DAB565A-2B47-47E1-BF1F-49C681584DF9}" presName="linear" presStyleCnt="0">
        <dgm:presLayoutVars>
          <dgm:animLvl val="lvl"/>
          <dgm:resizeHandles val="exact"/>
        </dgm:presLayoutVars>
      </dgm:prSet>
      <dgm:spPr/>
    </dgm:pt>
    <dgm:pt modelId="{71049681-E9CF-433E-8D1A-A01417CC4A0F}" type="pres">
      <dgm:prSet presAssocID="{820E753F-9371-419F-AD5E-ACFDE6ADCA5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DEDF79-7412-411B-8E74-806C1A49D561}" type="pres">
      <dgm:prSet presAssocID="{872D7D33-A9EE-4440-A7C3-C617A0A12A5B}" presName="spacer" presStyleCnt="0"/>
      <dgm:spPr/>
    </dgm:pt>
    <dgm:pt modelId="{4B448C24-605A-4E70-9057-F61F6EC857E2}" type="pres">
      <dgm:prSet presAssocID="{081B3E83-D837-4D3A-90A6-DF292B991E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207D24-643A-44ED-B8C4-C17E53B9868F}" type="pres">
      <dgm:prSet presAssocID="{072BFF7E-4783-4E37-B8BA-E11BA81646C9}" presName="spacer" presStyleCnt="0"/>
      <dgm:spPr/>
    </dgm:pt>
    <dgm:pt modelId="{D6282C22-E348-4A5C-A648-E1504939CD13}" type="pres">
      <dgm:prSet presAssocID="{794FEC1A-3834-40A4-BAF9-15512B8660F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2D43EE-829C-479C-B7E1-9B72D9F8C82C}" type="pres">
      <dgm:prSet presAssocID="{651FF427-BCD3-49EF-8AE4-1A50FC3806BE}" presName="spacer" presStyleCnt="0"/>
      <dgm:spPr/>
    </dgm:pt>
    <dgm:pt modelId="{87372724-9744-40C1-9BA7-00D9CFD8F9A2}" type="pres">
      <dgm:prSet presAssocID="{6EF8BC46-F4B1-4826-AD08-C15C4D114C8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37493A-02DD-491A-8739-45B47A6F660C}" type="pres">
      <dgm:prSet presAssocID="{5E5C29B2-8E9D-4961-8C88-933B8C6F4EAD}" presName="spacer" presStyleCnt="0"/>
      <dgm:spPr/>
    </dgm:pt>
    <dgm:pt modelId="{D03EB99C-892E-4C7C-89DE-7101EAD8600A}" type="pres">
      <dgm:prSet presAssocID="{A819B3E0-DFBE-4F8A-812F-98416B5BBB1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D6DEFBC-5C36-4B77-8B16-DF09F38F7A82}" type="pres">
      <dgm:prSet presAssocID="{A3026E74-1B01-46B7-AACF-6137EF76074D}" presName="spacer" presStyleCnt="0"/>
      <dgm:spPr/>
    </dgm:pt>
    <dgm:pt modelId="{5D9A7ACC-71EF-42F1-94BD-D2C6D364A105}" type="pres">
      <dgm:prSet presAssocID="{3069C6C4-7578-4667-99C3-F23AFCF474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F0D4E1D-CC71-45A6-9398-63A441DF2C8A}" type="presOf" srcId="{820E753F-9371-419F-AD5E-ACFDE6ADCA5F}" destId="{71049681-E9CF-433E-8D1A-A01417CC4A0F}" srcOrd="0" destOrd="0" presId="urn:microsoft.com/office/officeart/2005/8/layout/vList2"/>
    <dgm:cxn modelId="{8DF9263F-B25E-46F6-9ECE-7EF002531F5C}" type="presOf" srcId="{1DAB565A-2B47-47E1-BF1F-49C681584DF9}" destId="{8C645129-8A6E-4E82-8568-80F6C22C7584}" srcOrd="0" destOrd="0" presId="urn:microsoft.com/office/officeart/2005/8/layout/vList2"/>
    <dgm:cxn modelId="{5BF96F7B-102F-4164-813D-E6CC25F2DF44}" srcId="{1DAB565A-2B47-47E1-BF1F-49C681584DF9}" destId="{6EF8BC46-F4B1-4826-AD08-C15C4D114C89}" srcOrd="3" destOrd="0" parTransId="{7ED967D7-FB1C-4CBF-A803-434EAA4CA21C}" sibTransId="{5E5C29B2-8E9D-4961-8C88-933B8C6F4EAD}"/>
    <dgm:cxn modelId="{ACCC847D-A5F5-4E60-8D59-FF08CBFA47B4}" type="presOf" srcId="{794FEC1A-3834-40A4-BAF9-15512B8660FF}" destId="{D6282C22-E348-4A5C-A648-E1504939CD13}" srcOrd="0" destOrd="0" presId="urn:microsoft.com/office/officeart/2005/8/layout/vList2"/>
    <dgm:cxn modelId="{79DE9389-6F67-4B5C-A18C-5A745C403DDA}" type="presOf" srcId="{081B3E83-D837-4D3A-90A6-DF292B991ED3}" destId="{4B448C24-605A-4E70-9057-F61F6EC857E2}" srcOrd="0" destOrd="0" presId="urn:microsoft.com/office/officeart/2005/8/layout/vList2"/>
    <dgm:cxn modelId="{93D9DAAB-558D-432E-A23A-2E2CC08DCA36}" srcId="{1DAB565A-2B47-47E1-BF1F-49C681584DF9}" destId="{A819B3E0-DFBE-4F8A-812F-98416B5BBB1A}" srcOrd="4" destOrd="0" parTransId="{C1BB1E7B-C567-4B76-8B22-D236BE70D797}" sibTransId="{A3026E74-1B01-46B7-AACF-6137EF76074D}"/>
    <dgm:cxn modelId="{A9CF78C1-DD27-4A57-968A-C9B1E9D34B31}" type="presOf" srcId="{A819B3E0-DFBE-4F8A-812F-98416B5BBB1A}" destId="{D03EB99C-892E-4C7C-89DE-7101EAD8600A}" srcOrd="0" destOrd="0" presId="urn:microsoft.com/office/officeart/2005/8/layout/vList2"/>
    <dgm:cxn modelId="{29E0B2C3-1934-480C-8A4C-732E942E773A}" srcId="{1DAB565A-2B47-47E1-BF1F-49C681584DF9}" destId="{794FEC1A-3834-40A4-BAF9-15512B8660FF}" srcOrd="2" destOrd="0" parTransId="{19507F99-BD22-4AE4-8994-B7DCE21A4343}" sibTransId="{651FF427-BCD3-49EF-8AE4-1A50FC3806BE}"/>
    <dgm:cxn modelId="{EB50CEC7-E899-4CFF-B178-8CAF09EA40B3}" srcId="{1DAB565A-2B47-47E1-BF1F-49C681584DF9}" destId="{081B3E83-D837-4D3A-90A6-DF292B991ED3}" srcOrd="1" destOrd="0" parTransId="{AD9D3086-59B7-435F-B35C-5276BB45B9EA}" sibTransId="{072BFF7E-4783-4E37-B8BA-E11BA81646C9}"/>
    <dgm:cxn modelId="{9EBA89C8-66FE-4F5F-B763-48EDA650A7E0}" srcId="{1DAB565A-2B47-47E1-BF1F-49C681584DF9}" destId="{3069C6C4-7578-4667-99C3-F23AFCF4741F}" srcOrd="5" destOrd="0" parTransId="{3362FAAC-64C4-4B84-B9FB-8E5DB0312166}" sibTransId="{158876FA-39FD-48B3-907B-4BAD3AB8B17C}"/>
    <dgm:cxn modelId="{EC6FD7E2-4F9D-42BD-B883-3F88C439952A}" srcId="{1DAB565A-2B47-47E1-BF1F-49C681584DF9}" destId="{820E753F-9371-419F-AD5E-ACFDE6ADCA5F}" srcOrd="0" destOrd="0" parTransId="{0AEC9417-C66E-42C2-9991-11DBDA72324F}" sibTransId="{872D7D33-A9EE-4440-A7C3-C617A0A12A5B}"/>
    <dgm:cxn modelId="{80B1DCF4-EBB8-48D1-9DA4-92E9CF0810BE}" type="presOf" srcId="{3069C6C4-7578-4667-99C3-F23AFCF4741F}" destId="{5D9A7ACC-71EF-42F1-94BD-D2C6D364A105}" srcOrd="0" destOrd="0" presId="urn:microsoft.com/office/officeart/2005/8/layout/vList2"/>
    <dgm:cxn modelId="{820625F5-9C5D-418F-87B1-7918F44067F3}" type="presOf" srcId="{6EF8BC46-F4B1-4826-AD08-C15C4D114C89}" destId="{87372724-9744-40C1-9BA7-00D9CFD8F9A2}" srcOrd="0" destOrd="0" presId="urn:microsoft.com/office/officeart/2005/8/layout/vList2"/>
    <dgm:cxn modelId="{DAD31D4C-5E04-4ADB-9F25-EB61F506B0E1}" type="presParOf" srcId="{8C645129-8A6E-4E82-8568-80F6C22C7584}" destId="{71049681-E9CF-433E-8D1A-A01417CC4A0F}" srcOrd="0" destOrd="0" presId="urn:microsoft.com/office/officeart/2005/8/layout/vList2"/>
    <dgm:cxn modelId="{C8568236-A2CF-455B-B5C9-A4B2782F5295}" type="presParOf" srcId="{8C645129-8A6E-4E82-8568-80F6C22C7584}" destId="{6FDEDF79-7412-411B-8E74-806C1A49D561}" srcOrd="1" destOrd="0" presId="urn:microsoft.com/office/officeart/2005/8/layout/vList2"/>
    <dgm:cxn modelId="{3E482D7D-C405-495A-B697-FCABD7749DED}" type="presParOf" srcId="{8C645129-8A6E-4E82-8568-80F6C22C7584}" destId="{4B448C24-605A-4E70-9057-F61F6EC857E2}" srcOrd="2" destOrd="0" presId="urn:microsoft.com/office/officeart/2005/8/layout/vList2"/>
    <dgm:cxn modelId="{584062C9-F9E2-45EC-AAE9-B815221B2758}" type="presParOf" srcId="{8C645129-8A6E-4E82-8568-80F6C22C7584}" destId="{3F207D24-643A-44ED-B8C4-C17E53B9868F}" srcOrd="3" destOrd="0" presId="urn:microsoft.com/office/officeart/2005/8/layout/vList2"/>
    <dgm:cxn modelId="{4719583B-1BCA-4267-8BFC-9530216E056E}" type="presParOf" srcId="{8C645129-8A6E-4E82-8568-80F6C22C7584}" destId="{D6282C22-E348-4A5C-A648-E1504939CD13}" srcOrd="4" destOrd="0" presId="urn:microsoft.com/office/officeart/2005/8/layout/vList2"/>
    <dgm:cxn modelId="{B59A3723-79E7-4044-AA22-D70740176996}" type="presParOf" srcId="{8C645129-8A6E-4E82-8568-80F6C22C7584}" destId="{BA2D43EE-829C-479C-B7E1-9B72D9F8C82C}" srcOrd="5" destOrd="0" presId="urn:microsoft.com/office/officeart/2005/8/layout/vList2"/>
    <dgm:cxn modelId="{21E96CAF-C10B-402A-9012-9CCD8A0EDCB2}" type="presParOf" srcId="{8C645129-8A6E-4E82-8568-80F6C22C7584}" destId="{87372724-9744-40C1-9BA7-00D9CFD8F9A2}" srcOrd="6" destOrd="0" presId="urn:microsoft.com/office/officeart/2005/8/layout/vList2"/>
    <dgm:cxn modelId="{99671DA9-C12C-4532-B428-8584F1BEF66C}" type="presParOf" srcId="{8C645129-8A6E-4E82-8568-80F6C22C7584}" destId="{C937493A-02DD-491A-8739-45B47A6F660C}" srcOrd="7" destOrd="0" presId="urn:microsoft.com/office/officeart/2005/8/layout/vList2"/>
    <dgm:cxn modelId="{90678209-6BFF-4AEF-B602-F258AE4F8ECF}" type="presParOf" srcId="{8C645129-8A6E-4E82-8568-80F6C22C7584}" destId="{D03EB99C-892E-4C7C-89DE-7101EAD8600A}" srcOrd="8" destOrd="0" presId="urn:microsoft.com/office/officeart/2005/8/layout/vList2"/>
    <dgm:cxn modelId="{09FDE725-BE63-44AA-9C4E-45EA46F1703E}" type="presParOf" srcId="{8C645129-8A6E-4E82-8568-80F6C22C7584}" destId="{ED6DEFBC-5C36-4B77-8B16-DF09F38F7A82}" srcOrd="9" destOrd="0" presId="urn:microsoft.com/office/officeart/2005/8/layout/vList2"/>
    <dgm:cxn modelId="{F67166DD-491F-491E-99AE-DA1A4BFA0C9C}" type="presParOf" srcId="{8C645129-8A6E-4E82-8568-80F6C22C7584}" destId="{5D9A7ACC-71EF-42F1-94BD-D2C6D364A10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68B06E-492A-47AD-81D2-9581B50C37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D86664-73BC-450E-B428-7437262D830C}">
      <dgm:prSet/>
      <dgm:spPr/>
      <dgm:t>
        <a:bodyPr/>
        <a:lstStyle/>
        <a:p>
          <a:r>
            <a:rPr lang="en-US" i="0" baseline="0"/>
            <a:t>US and Switzerland reported highest average salaries.</a:t>
          </a:r>
          <a:endParaRPr lang="en-US"/>
        </a:p>
      </dgm:t>
    </dgm:pt>
    <dgm:pt modelId="{4A6A76F7-7CC3-4332-86C5-06C6240811D0}" type="parTrans" cxnId="{3215173F-EA67-40F6-BEE1-6970F9008923}">
      <dgm:prSet/>
      <dgm:spPr/>
      <dgm:t>
        <a:bodyPr/>
        <a:lstStyle/>
        <a:p>
          <a:endParaRPr lang="en-US"/>
        </a:p>
      </dgm:t>
    </dgm:pt>
    <dgm:pt modelId="{84587A72-1B30-4988-A5EF-C7B8C37B1563}" type="sibTrans" cxnId="{3215173F-EA67-40F6-BEE1-6970F9008923}">
      <dgm:prSet/>
      <dgm:spPr/>
      <dgm:t>
        <a:bodyPr/>
        <a:lstStyle/>
        <a:p>
          <a:endParaRPr lang="en-US"/>
        </a:p>
      </dgm:t>
    </dgm:pt>
    <dgm:pt modelId="{4BD109FF-870F-4E48-9197-38EF8DA08B95}">
      <dgm:prSet/>
      <dgm:spPr/>
      <dgm:t>
        <a:bodyPr/>
        <a:lstStyle/>
        <a:p>
          <a:r>
            <a:rPr lang="en-US" i="0" baseline="0"/>
            <a:t>Entry-level salaries vary by 40-60% between countries.</a:t>
          </a:r>
          <a:endParaRPr lang="en-US"/>
        </a:p>
      </dgm:t>
    </dgm:pt>
    <dgm:pt modelId="{9C9E09DE-2566-4DF0-A617-32ADEE85FA68}" type="parTrans" cxnId="{F22F2401-2CA6-4E6E-B665-15D079E722BA}">
      <dgm:prSet/>
      <dgm:spPr/>
      <dgm:t>
        <a:bodyPr/>
        <a:lstStyle/>
        <a:p>
          <a:endParaRPr lang="en-US"/>
        </a:p>
      </dgm:t>
    </dgm:pt>
    <dgm:pt modelId="{0B3AB07E-15A4-440F-8274-E9DA162F63D5}" type="sibTrans" cxnId="{F22F2401-2CA6-4E6E-B665-15D079E722BA}">
      <dgm:prSet/>
      <dgm:spPr/>
      <dgm:t>
        <a:bodyPr/>
        <a:lstStyle/>
        <a:p>
          <a:endParaRPr lang="en-US"/>
        </a:p>
      </dgm:t>
    </dgm:pt>
    <dgm:pt modelId="{99829209-0A3A-446F-876F-8E8CF4829335}">
      <dgm:prSet/>
      <dgm:spPr/>
      <dgm:t>
        <a:bodyPr/>
        <a:lstStyle/>
        <a:p>
          <a:r>
            <a:rPr lang="en-US" i="0" baseline="0"/>
            <a:t>Remote work offers comparable salaries across different regions.</a:t>
          </a:r>
          <a:endParaRPr lang="en-US"/>
        </a:p>
      </dgm:t>
    </dgm:pt>
    <dgm:pt modelId="{B06E9EB1-BAB9-4DF5-AD62-6B0859919A9F}" type="parTrans" cxnId="{5169EF3E-D4E5-40A1-8BB7-28E039A993D8}">
      <dgm:prSet/>
      <dgm:spPr/>
      <dgm:t>
        <a:bodyPr/>
        <a:lstStyle/>
        <a:p>
          <a:endParaRPr lang="en-US"/>
        </a:p>
      </dgm:t>
    </dgm:pt>
    <dgm:pt modelId="{BFFE7F93-2A24-4AE7-A7BC-B58601F7F903}" type="sibTrans" cxnId="{5169EF3E-D4E5-40A1-8BB7-28E039A993D8}">
      <dgm:prSet/>
      <dgm:spPr/>
      <dgm:t>
        <a:bodyPr/>
        <a:lstStyle/>
        <a:p>
          <a:endParaRPr lang="en-US"/>
        </a:p>
      </dgm:t>
    </dgm:pt>
    <dgm:pt modelId="{8868A256-C14C-4394-B999-083999398A72}">
      <dgm:prSet/>
      <dgm:spPr/>
      <dgm:t>
        <a:bodyPr/>
        <a:lstStyle/>
        <a:p>
          <a:r>
            <a:rPr lang="en-US" i="0" baseline="0"/>
            <a:t>Larger companies tend to offer higher salaries than startups.</a:t>
          </a:r>
          <a:endParaRPr lang="en-US"/>
        </a:p>
      </dgm:t>
    </dgm:pt>
    <dgm:pt modelId="{4445A8AA-D07B-40C3-90EB-42F051F4DD13}" type="parTrans" cxnId="{B8C15519-E039-465F-91CD-37AFA5F164B0}">
      <dgm:prSet/>
      <dgm:spPr/>
      <dgm:t>
        <a:bodyPr/>
        <a:lstStyle/>
        <a:p>
          <a:endParaRPr lang="en-US"/>
        </a:p>
      </dgm:t>
    </dgm:pt>
    <dgm:pt modelId="{2E4FF33B-0E45-4AE9-9C25-6F14279C01CE}" type="sibTrans" cxnId="{B8C15519-E039-465F-91CD-37AFA5F164B0}">
      <dgm:prSet/>
      <dgm:spPr/>
      <dgm:t>
        <a:bodyPr/>
        <a:lstStyle/>
        <a:p>
          <a:endParaRPr lang="en-US"/>
        </a:p>
      </dgm:t>
    </dgm:pt>
    <dgm:pt modelId="{966D1C62-8ACA-4A5B-9351-6E712F03D21B}" type="pres">
      <dgm:prSet presAssocID="{4068B06E-492A-47AD-81D2-9581B50C37F1}" presName="linear" presStyleCnt="0">
        <dgm:presLayoutVars>
          <dgm:animLvl val="lvl"/>
          <dgm:resizeHandles val="exact"/>
        </dgm:presLayoutVars>
      </dgm:prSet>
      <dgm:spPr/>
    </dgm:pt>
    <dgm:pt modelId="{922B975A-5741-4CCD-8D0F-C8DD1087B712}" type="pres">
      <dgm:prSet presAssocID="{27D86664-73BC-450E-B428-7437262D83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2F8D5B-2D0D-42DD-8153-BE4A176481F3}" type="pres">
      <dgm:prSet presAssocID="{84587A72-1B30-4988-A5EF-C7B8C37B1563}" presName="spacer" presStyleCnt="0"/>
      <dgm:spPr/>
    </dgm:pt>
    <dgm:pt modelId="{8D3CD363-3873-4F0F-AA42-CBDB771A44A5}" type="pres">
      <dgm:prSet presAssocID="{4BD109FF-870F-4E48-9197-38EF8DA08B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5D903E-3EA4-4E41-9A81-7FAFB0957A47}" type="pres">
      <dgm:prSet presAssocID="{0B3AB07E-15A4-440F-8274-E9DA162F63D5}" presName="spacer" presStyleCnt="0"/>
      <dgm:spPr/>
    </dgm:pt>
    <dgm:pt modelId="{069B4444-05DB-49AE-B508-A75829F5DB87}" type="pres">
      <dgm:prSet presAssocID="{99829209-0A3A-446F-876F-8E8CF482933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09DD63-5BAA-465A-8868-5F145ABF0511}" type="pres">
      <dgm:prSet presAssocID="{BFFE7F93-2A24-4AE7-A7BC-B58601F7F903}" presName="spacer" presStyleCnt="0"/>
      <dgm:spPr/>
    </dgm:pt>
    <dgm:pt modelId="{F0642778-3C56-4FDE-9DB6-3C829F91A1AF}" type="pres">
      <dgm:prSet presAssocID="{8868A256-C14C-4394-B999-083999398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2F2401-2CA6-4E6E-B665-15D079E722BA}" srcId="{4068B06E-492A-47AD-81D2-9581B50C37F1}" destId="{4BD109FF-870F-4E48-9197-38EF8DA08B95}" srcOrd="1" destOrd="0" parTransId="{9C9E09DE-2566-4DF0-A617-32ADEE85FA68}" sibTransId="{0B3AB07E-15A4-440F-8274-E9DA162F63D5}"/>
    <dgm:cxn modelId="{B8C15519-E039-465F-91CD-37AFA5F164B0}" srcId="{4068B06E-492A-47AD-81D2-9581B50C37F1}" destId="{8868A256-C14C-4394-B999-083999398A72}" srcOrd="3" destOrd="0" parTransId="{4445A8AA-D07B-40C3-90EB-42F051F4DD13}" sibTransId="{2E4FF33B-0E45-4AE9-9C25-6F14279C01CE}"/>
    <dgm:cxn modelId="{5169EF3E-D4E5-40A1-8BB7-28E039A993D8}" srcId="{4068B06E-492A-47AD-81D2-9581B50C37F1}" destId="{99829209-0A3A-446F-876F-8E8CF4829335}" srcOrd="2" destOrd="0" parTransId="{B06E9EB1-BAB9-4DF5-AD62-6B0859919A9F}" sibTransId="{BFFE7F93-2A24-4AE7-A7BC-B58601F7F903}"/>
    <dgm:cxn modelId="{3215173F-EA67-40F6-BEE1-6970F9008923}" srcId="{4068B06E-492A-47AD-81D2-9581B50C37F1}" destId="{27D86664-73BC-450E-B428-7437262D830C}" srcOrd="0" destOrd="0" parTransId="{4A6A76F7-7CC3-4332-86C5-06C6240811D0}" sibTransId="{84587A72-1B30-4988-A5EF-C7B8C37B1563}"/>
    <dgm:cxn modelId="{C5E94D77-9B2A-4562-999D-567A4B7B364C}" type="presOf" srcId="{4068B06E-492A-47AD-81D2-9581B50C37F1}" destId="{966D1C62-8ACA-4A5B-9351-6E712F03D21B}" srcOrd="0" destOrd="0" presId="urn:microsoft.com/office/officeart/2005/8/layout/vList2"/>
    <dgm:cxn modelId="{857A1598-EAD9-4B94-B467-91570F56C0E5}" type="presOf" srcId="{27D86664-73BC-450E-B428-7437262D830C}" destId="{922B975A-5741-4CCD-8D0F-C8DD1087B712}" srcOrd="0" destOrd="0" presId="urn:microsoft.com/office/officeart/2005/8/layout/vList2"/>
    <dgm:cxn modelId="{3ED6DBA4-1906-4513-B176-A268B76A4577}" type="presOf" srcId="{99829209-0A3A-446F-876F-8E8CF4829335}" destId="{069B4444-05DB-49AE-B508-A75829F5DB87}" srcOrd="0" destOrd="0" presId="urn:microsoft.com/office/officeart/2005/8/layout/vList2"/>
    <dgm:cxn modelId="{8ADA3DB9-79A0-4229-9A1F-29056440688B}" type="presOf" srcId="{4BD109FF-870F-4E48-9197-38EF8DA08B95}" destId="{8D3CD363-3873-4F0F-AA42-CBDB771A44A5}" srcOrd="0" destOrd="0" presId="urn:microsoft.com/office/officeart/2005/8/layout/vList2"/>
    <dgm:cxn modelId="{AB7AC4C5-3499-47D2-B367-8F0B636A5ACB}" type="presOf" srcId="{8868A256-C14C-4394-B999-083999398A72}" destId="{F0642778-3C56-4FDE-9DB6-3C829F91A1AF}" srcOrd="0" destOrd="0" presId="urn:microsoft.com/office/officeart/2005/8/layout/vList2"/>
    <dgm:cxn modelId="{540035C2-C484-436E-B66F-792A2F175683}" type="presParOf" srcId="{966D1C62-8ACA-4A5B-9351-6E712F03D21B}" destId="{922B975A-5741-4CCD-8D0F-C8DD1087B712}" srcOrd="0" destOrd="0" presId="urn:microsoft.com/office/officeart/2005/8/layout/vList2"/>
    <dgm:cxn modelId="{9B0FE04B-5BA7-485B-A921-CED9B94A552B}" type="presParOf" srcId="{966D1C62-8ACA-4A5B-9351-6E712F03D21B}" destId="{0D2F8D5B-2D0D-42DD-8153-BE4A176481F3}" srcOrd="1" destOrd="0" presId="urn:microsoft.com/office/officeart/2005/8/layout/vList2"/>
    <dgm:cxn modelId="{D506DDA7-1F56-4929-ACBF-C91D6111E858}" type="presParOf" srcId="{966D1C62-8ACA-4A5B-9351-6E712F03D21B}" destId="{8D3CD363-3873-4F0F-AA42-CBDB771A44A5}" srcOrd="2" destOrd="0" presId="urn:microsoft.com/office/officeart/2005/8/layout/vList2"/>
    <dgm:cxn modelId="{20DDA11F-E456-49C6-BA82-5D304DC04AC1}" type="presParOf" srcId="{966D1C62-8ACA-4A5B-9351-6E712F03D21B}" destId="{6B5D903E-3EA4-4E41-9A81-7FAFB0957A47}" srcOrd="3" destOrd="0" presId="urn:microsoft.com/office/officeart/2005/8/layout/vList2"/>
    <dgm:cxn modelId="{186452EA-0CB4-4B58-A35F-64FE69398B53}" type="presParOf" srcId="{966D1C62-8ACA-4A5B-9351-6E712F03D21B}" destId="{069B4444-05DB-49AE-B508-A75829F5DB87}" srcOrd="4" destOrd="0" presId="urn:microsoft.com/office/officeart/2005/8/layout/vList2"/>
    <dgm:cxn modelId="{4A50B688-1ACD-4DFF-817F-38E1AAFCC253}" type="presParOf" srcId="{966D1C62-8ACA-4A5B-9351-6E712F03D21B}" destId="{A609DD63-5BAA-465A-8868-5F145ABF0511}" srcOrd="5" destOrd="0" presId="urn:microsoft.com/office/officeart/2005/8/layout/vList2"/>
    <dgm:cxn modelId="{AF81EA58-74F4-4D37-844C-C2C6FC07B424}" type="presParOf" srcId="{966D1C62-8ACA-4A5B-9351-6E712F03D21B}" destId="{F0642778-3C56-4FDE-9DB6-3C829F91A1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3B96C7-8F2D-4F2A-A760-D2EF657E15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868027-E412-4AF1-B363-16EEBF6364EE}">
      <dgm:prSet custT="1"/>
      <dgm:spPr/>
      <dgm:t>
        <a:bodyPr/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  <a:sym typeface="Raleway"/>
            </a:rPr>
            <a:t>This section analyzes how salaries vary across different job roles by examining job descriptions, highlighting high-paying positions, the impact of skills and experience, and industry-specific salary trends to provide insights for job seekers and employers.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0B3C67F7-B738-46A1-855C-36A295C373E3}" type="parTrans" cxnId="{2A87CF00-A608-4492-9579-092F4A78A68B}">
      <dgm:prSet/>
      <dgm:spPr/>
      <dgm:t>
        <a:bodyPr/>
        <a:lstStyle/>
        <a:p>
          <a:endParaRPr lang="en-IN"/>
        </a:p>
      </dgm:t>
    </dgm:pt>
    <dgm:pt modelId="{30EE2A4C-B903-4270-BFFE-83486CC88421}" type="sibTrans" cxnId="{2A87CF00-A608-4492-9579-092F4A78A68B}">
      <dgm:prSet/>
      <dgm:spPr/>
      <dgm:t>
        <a:bodyPr/>
        <a:lstStyle/>
        <a:p>
          <a:endParaRPr lang="en-IN"/>
        </a:p>
      </dgm:t>
    </dgm:pt>
    <dgm:pt modelId="{F9CD5394-520B-487A-AA5F-863D94341BF5}" type="pres">
      <dgm:prSet presAssocID="{083B96C7-8F2D-4F2A-A760-D2EF657E1512}" presName="root" presStyleCnt="0">
        <dgm:presLayoutVars>
          <dgm:dir/>
          <dgm:resizeHandles val="exact"/>
        </dgm:presLayoutVars>
      </dgm:prSet>
      <dgm:spPr/>
    </dgm:pt>
    <dgm:pt modelId="{8DEBB299-C6F5-4AD1-81D7-C0A05AB8A776}" type="pres">
      <dgm:prSet presAssocID="{5F868027-E412-4AF1-B363-16EEBF6364EE}" presName="compNode" presStyleCnt="0"/>
      <dgm:spPr/>
    </dgm:pt>
    <dgm:pt modelId="{3A2D8AF4-F51D-4820-8731-572161825A20}" type="pres">
      <dgm:prSet presAssocID="{5F868027-E412-4AF1-B363-16EEBF6364EE}" presName="bgRect" presStyleLbl="bgShp" presStyleIdx="0" presStyleCnt="1"/>
      <dgm:spPr/>
    </dgm:pt>
    <dgm:pt modelId="{7C5F7BCE-18BF-4D8D-B82A-737130F1AB8A}" type="pres">
      <dgm:prSet presAssocID="{5F868027-E412-4AF1-B363-16EEBF6364E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1378867-B202-44D3-BBD9-0A52C3580816}" type="pres">
      <dgm:prSet presAssocID="{5F868027-E412-4AF1-B363-16EEBF6364EE}" presName="spaceRect" presStyleCnt="0"/>
      <dgm:spPr/>
    </dgm:pt>
    <dgm:pt modelId="{E4E7176B-2EF0-4E94-871E-3A8D21060B82}" type="pres">
      <dgm:prSet presAssocID="{5F868027-E412-4AF1-B363-16EEBF6364E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2A87CF00-A608-4492-9579-092F4A78A68B}" srcId="{083B96C7-8F2D-4F2A-A760-D2EF657E1512}" destId="{5F868027-E412-4AF1-B363-16EEBF6364EE}" srcOrd="0" destOrd="0" parTransId="{0B3C67F7-B738-46A1-855C-36A295C373E3}" sibTransId="{30EE2A4C-B903-4270-BFFE-83486CC88421}"/>
    <dgm:cxn modelId="{7C5B9F36-5237-4BE1-ADD3-5C9194566808}" type="presOf" srcId="{5F868027-E412-4AF1-B363-16EEBF6364EE}" destId="{E4E7176B-2EF0-4E94-871E-3A8D21060B82}" srcOrd="0" destOrd="0" presId="urn:microsoft.com/office/officeart/2018/2/layout/IconVerticalSolidList"/>
    <dgm:cxn modelId="{535E387F-0676-4C31-9DED-1E1867CE6CA2}" type="presOf" srcId="{083B96C7-8F2D-4F2A-A760-D2EF657E1512}" destId="{F9CD5394-520B-487A-AA5F-863D94341BF5}" srcOrd="0" destOrd="0" presId="urn:microsoft.com/office/officeart/2018/2/layout/IconVerticalSolidList"/>
    <dgm:cxn modelId="{9063A019-7499-47FD-9406-0F97D248C6D8}" type="presParOf" srcId="{F9CD5394-520B-487A-AA5F-863D94341BF5}" destId="{8DEBB299-C6F5-4AD1-81D7-C0A05AB8A776}" srcOrd="0" destOrd="0" presId="urn:microsoft.com/office/officeart/2018/2/layout/IconVerticalSolidList"/>
    <dgm:cxn modelId="{F061065B-7E13-4743-BEB3-17327DFF201D}" type="presParOf" srcId="{8DEBB299-C6F5-4AD1-81D7-C0A05AB8A776}" destId="{3A2D8AF4-F51D-4820-8731-572161825A20}" srcOrd="0" destOrd="0" presId="urn:microsoft.com/office/officeart/2018/2/layout/IconVerticalSolidList"/>
    <dgm:cxn modelId="{F41CFEB0-9684-4867-80F7-5211C31E297C}" type="presParOf" srcId="{8DEBB299-C6F5-4AD1-81D7-C0A05AB8A776}" destId="{7C5F7BCE-18BF-4D8D-B82A-737130F1AB8A}" srcOrd="1" destOrd="0" presId="urn:microsoft.com/office/officeart/2018/2/layout/IconVerticalSolidList"/>
    <dgm:cxn modelId="{655BFA4C-CE54-41BB-B23E-AA1AD50ABEB5}" type="presParOf" srcId="{8DEBB299-C6F5-4AD1-81D7-C0A05AB8A776}" destId="{E1378867-B202-44D3-BBD9-0A52C3580816}" srcOrd="2" destOrd="0" presId="urn:microsoft.com/office/officeart/2018/2/layout/IconVerticalSolidList"/>
    <dgm:cxn modelId="{F99327EA-4593-460D-ACBD-2A9245CF023D}" type="presParOf" srcId="{8DEBB299-C6F5-4AD1-81D7-C0A05AB8A776}" destId="{E4E7176B-2EF0-4E94-871E-3A8D21060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253C7-DEB0-4028-86E1-CDE75224F006}">
      <dsp:nvSpPr>
        <dsp:cNvPr id="0" name=""/>
        <dsp:cNvSpPr/>
      </dsp:nvSpPr>
      <dsp:spPr>
        <a:xfrm>
          <a:off x="0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Analyze and compare data science salaries globally.</a:t>
          </a:r>
          <a:endParaRPr lang="en-US" sz="2600" kern="1200"/>
        </a:p>
      </dsp:txBody>
      <dsp:txXfrm>
        <a:off x="0" y="1508720"/>
        <a:ext cx="4500562" cy="2382190"/>
      </dsp:txXfrm>
    </dsp:sp>
    <dsp:sp modelId="{5A643A5B-B017-4EC3-9EFF-E1F8CD126D36}">
      <dsp:nvSpPr>
        <dsp:cNvPr id="0" name=""/>
        <dsp:cNvSpPr/>
      </dsp:nvSpPr>
      <dsp:spPr>
        <a:xfrm>
          <a:off x="1654733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829165" y="571463"/>
        <a:ext cx="842231" cy="842231"/>
      </dsp:txXfrm>
    </dsp:sp>
    <dsp:sp modelId="{AB577610-82D0-4F91-B999-986215D6CCEB}">
      <dsp:nvSpPr>
        <dsp:cNvPr id="0" name=""/>
        <dsp:cNvSpPr/>
      </dsp:nvSpPr>
      <dsp:spPr>
        <a:xfrm>
          <a:off x="0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23659-9D74-4087-81BE-750C0BB9E6F4}">
      <dsp:nvSpPr>
        <dsp:cNvPr id="0" name=""/>
        <dsp:cNvSpPr/>
      </dsp:nvSpPr>
      <dsp:spPr>
        <a:xfrm>
          <a:off x="4950618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Understand the impact of country, experience level, and company size on salaries.</a:t>
          </a:r>
          <a:endParaRPr lang="en-US" sz="2600" kern="1200"/>
        </a:p>
      </dsp:txBody>
      <dsp:txXfrm>
        <a:off x="4950618" y="1508720"/>
        <a:ext cx="4500562" cy="2382190"/>
      </dsp:txXfrm>
    </dsp:sp>
    <dsp:sp modelId="{2F6B8B5C-054D-4757-9F8A-2AF72EED0206}">
      <dsp:nvSpPr>
        <dsp:cNvPr id="0" name=""/>
        <dsp:cNvSpPr/>
      </dsp:nvSpPr>
      <dsp:spPr>
        <a:xfrm>
          <a:off x="6605352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6779784" y="571463"/>
        <a:ext cx="842231" cy="842231"/>
      </dsp:txXfrm>
    </dsp:sp>
    <dsp:sp modelId="{F3A4C459-86BC-431B-A1CE-1EE9B144075B}">
      <dsp:nvSpPr>
        <dsp:cNvPr id="0" name=""/>
        <dsp:cNvSpPr/>
      </dsp:nvSpPr>
      <dsp:spPr>
        <a:xfrm>
          <a:off x="4950618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0BE2C-C3E6-49BC-9942-786915F51B8A}">
      <dsp:nvSpPr>
        <dsp:cNvPr id="0" name=""/>
        <dsp:cNvSpPr/>
      </dsp:nvSpPr>
      <dsp:spPr>
        <a:xfrm>
          <a:off x="9901237" y="0"/>
          <a:ext cx="4500562" cy="39703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881" tIns="330200" rIns="35088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Help job seekers and HR professionals with insights for decision-making.</a:t>
          </a:r>
          <a:endParaRPr lang="en-US" sz="2600" kern="1200"/>
        </a:p>
      </dsp:txBody>
      <dsp:txXfrm>
        <a:off x="9901237" y="1508720"/>
        <a:ext cx="4500562" cy="2382190"/>
      </dsp:txXfrm>
    </dsp:sp>
    <dsp:sp modelId="{4D4B9F17-FF9C-4ECC-965F-C35615C40074}">
      <dsp:nvSpPr>
        <dsp:cNvPr id="0" name=""/>
        <dsp:cNvSpPr/>
      </dsp:nvSpPr>
      <dsp:spPr>
        <a:xfrm>
          <a:off x="11555971" y="397031"/>
          <a:ext cx="1191095" cy="1191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62" tIns="12700" rIns="928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11730403" y="571463"/>
        <a:ext cx="842231" cy="842231"/>
      </dsp:txXfrm>
    </dsp:sp>
    <dsp:sp modelId="{38B92C00-D95E-452E-9E97-F25D9EFBBD4C}">
      <dsp:nvSpPr>
        <dsp:cNvPr id="0" name=""/>
        <dsp:cNvSpPr/>
      </dsp:nvSpPr>
      <dsp:spPr>
        <a:xfrm>
          <a:off x="9901237" y="3970246"/>
          <a:ext cx="450056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2413931"/>
          <a:ext cx="9751163" cy="206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625897" y="2879474"/>
          <a:ext cx="1137996" cy="11379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389791" y="2413931"/>
          <a:ext cx="7361372" cy="206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978" tIns="218978" rIns="218978" bIns="2189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rPr>
            <a:t>The map illustrates which regions have the highest number of data science-related jobs.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389791" y="2413931"/>
        <a:ext cx="7361372" cy="20690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A0D06-D5D0-4D86-857F-C53A244C304C}">
      <dsp:nvSpPr>
        <dsp:cNvPr id="0" name=""/>
        <dsp:cNvSpPr/>
      </dsp:nvSpPr>
      <dsp:spPr>
        <a:xfrm>
          <a:off x="0" y="1067708"/>
          <a:ext cx="7478182" cy="1971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94D99-1F74-4E42-BB5B-073612020908}">
      <dsp:nvSpPr>
        <dsp:cNvPr id="0" name=""/>
        <dsp:cNvSpPr/>
      </dsp:nvSpPr>
      <dsp:spPr>
        <a:xfrm>
          <a:off x="596274" y="1511217"/>
          <a:ext cx="1084134" cy="1084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F800B-03A3-4A94-9CAD-BFD48EDE3443}">
      <dsp:nvSpPr>
        <dsp:cNvPr id="0" name=""/>
        <dsp:cNvSpPr/>
      </dsp:nvSpPr>
      <dsp:spPr>
        <a:xfrm>
          <a:off x="2276682" y="1067708"/>
          <a:ext cx="5201499" cy="197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4" tIns="208614" rIns="208614" bIns="2086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chart ranks countries based on the average salaries of data science professionals.</a:t>
          </a:r>
        </a:p>
      </dsp:txBody>
      <dsp:txXfrm>
        <a:off x="2276682" y="1067708"/>
        <a:ext cx="5201499" cy="1971153"/>
      </dsp:txXfrm>
    </dsp:sp>
    <dsp:sp modelId="{3695954F-54B8-4E21-A9AE-A1395E005E39}">
      <dsp:nvSpPr>
        <dsp:cNvPr id="0" name=""/>
        <dsp:cNvSpPr/>
      </dsp:nvSpPr>
      <dsp:spPr>
        <a:xfrm>
          <a:off x="0" y="3531650"/>
          <a:ext cx="7478182" cy="1971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29ED8-2102-4F10-AA08-3F2E17ECF975}">
      <dsp:nvSpPr>
        <dsp:cNvPr id="0" name=""/>
        <dsp:cNvSpPr/>
      </dsp:nvSpPr>
      <dsp:spPr>
        <a:xfrm>
          <a:off x="596274" y="3975160"/>
          <a:ext cx="1084134" cy="1084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A6F4-A80A-431B-AF2C-72FA1DDBDD02}">
      <dsp:nvSpPr>
        <dsp:cNvPr id="0" name=""/>
        <dsp:cNvSpPr/>
      </dsp:nvSpPr>
      <dsp:spPr>
        <a:xfrm>
          <a:off x="2276682" y="3531650"/>
          <a:ext cx="5201499" cy="1971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4" tIns="208614" rIns="208614" bIns="2086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highlights the top-paying nations, helping users compare compensation across global markets.</a:t>
          </a:r>
        </a:p>
      </dsp:txBody>
      <dsp:txXfrm>
        <a:off x="2276682" y="3531650"/>
        <a:ext cx="5201499" cy="197115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2413931"/>
          <a:ext cx="9751163" cy="206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625897" y="2879474"/>
          <a:ext cx="1137996" cy="11379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389791" y="2413931"/>
          <a:ext cx="7361372" cy="206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978" tIns="218978" rIns="218978" bIns="2189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analysis compares data science salaries across different experience levels, from entry-level to senior professionals.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389791" y="2413931"/>
        <a:ext cx="7361372" cy="20690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D8609-2A10-4F03-A3B1-7CF082F067E6}">
      <dsp:nvSpPr>
        <dsp:cNvPr id="0" name=""/>
        <dsp:cNvSpPr/>
      </dsp:nvSpPr>
      <dsp:spPr>
        <a:xfrm>
          <a:off x="0" y="956477"/>
          <a:ext cx="6904659" cy="176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043EF-0A1B-4CC5-9EB1-5B239F93D661}">
      <dsp:nvSpPr>
        <dsp:cNvPr id="0" name=""/>
        <dsp:cNvSpPr/>
      </dsp:nvSpPr>
      <dsp:spPr>
        <a:xfrm>
          <a:off x="534155" y="1353783"/>
          <a:ext cx="971192" cy="971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25F7A-D9B1-4ED1-B642-7F545443D56A}">
      <dsp:nvSpPr>
        <dsp:cNvPr id="0" name=""/>
        <dsp:cNvSpPr/>
      </dsp:nvSpPr>
      <dsp:spPr>
        <a:xfrm>
          <a:off x="2039504" y="956477"/>
          <a:ext cx="4865154" cy="17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81" tIns="186881" rIns="186881" bIns="1868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analysis examines how educational qualifications influence data science salaries.</a:t>
          </a:r>
        </a:p>
      </dsp:txBody>
      <dsp:txXfrm>
        <a:off x="2039504" y="956477"/>
        <a:ext cx="4865154" cy="1765804"/>
      </dsp:txXfrm>
    </dsp:sp>
    <dsp:sp modelId="{B50F6FC4-0625-4E4C-BC77-2439D27ED69F}">
      <dsp:nvSpPr>
        <dsp:cNvPr id="0" name=""/>
        <dsp:cNvSpPr/>
      </dsp:nvSpPr>
      <dsp:spPr>
        <a:xfrm>
          <a:off x="0" y="3163733"/>
          <a:ext cx="6904659" cy="17658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C7356-C9C0-4ADE-8FC7-B6031444E3C3}">
      <dsp:nvSpPr>
        <dsp:cNvPr id="0" name=""/>
        <dsp:cNvSpPr/>
      </dsp:nvSpPr>
      <dsp:spPr>
        <a:xfrm>
          <a:off x="534155" y="3561039"/>
          <a:ext cx="971192" cy="971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0F58-832B-48CB-A05C-0E22265A2CF6}">
      <dsp:nvSpPr>
        <dsp:cNvPr id="0" name=""/>
        <dsp:cNvSpPr/>
      </dsp:nvSpPr>
      <dsp:spPr>
        <a:xfrm>
          <a:off x="2039504" y="3163733"/>
          <a:ext cx="4865154" cy="17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81" tIns="186881" rIns="186881" bIns="1868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highlights salary differences between professionals with bachelor’s, master’s, and specialized degrees or certifications.</a:t>
          </a:r>
        </a:p>
      </dsp:txBody>
      <dsp:txXfrm>
        <a:off x="2039504" y="3163733"/>
        <a:ext cx="4865154" cy="1765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4A9C9-6170-4906-9D47-EEA1EDA9593F}">
      <dsp:nvSpPr>
        <dsp:cNvPr id="0" name=""/>
        <dsp:cNvSpPr/>
      </dsp:nvSpPr>
      <dsp:spPr>
        <a:xfrm>
          <a:off x="0" y="846189"/>
          <a:ext cx="8763000" cy="1562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332FB-5C56-4C16-9D2B-20065A6CA314}">
      <dsp:nvSpPr>
        <dsp:cNvPr id="0" name=""/>
        <dsp:cNvSpPr/>
      </dsp:nvSpPr>
      <dsp:spPr>
        <a:xfrm>
          <a:off x="472564" y="1197684"/>
          <a:ext cx="859208" cy="85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E3EF8-F9B8-47D4-90F8-2894C3ADC47F}">
      <dsp:nvSpPr>
        <dsp:cNvPr id="0" name=""/>
        <dsp:cNvSpPr/>
      </dsp:nvSpPr>
      <dsp:spPr>
        <a:xfrm>
          <a:off x="1804337" y="846189"/>
          <a:ext cx="6958662" cy="156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3" tIns="165333" rIns="165333" bIns="1653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chart presents the percentage distribution of various job types in the data science field, including full-time, remote, contract, and part-time positions.</a:t>
          </a:r>
        </a:p>
      </dsp:txBody>
      <dsp:txXfrm>
        <a:off x="1804337" y="846189"/>
        <a:ext cx="6958662" cy="1562196"/>
      </dsp:txXfrm>
    </dsp:sp>
    <dsp:sp modelId="{0F9A76C9-A0E3-48B5-865D-2A43EBA99BA0}">
      <dsp:nvSpPr>
        <dsp:cNvPr id="0" name=""/>
        <dsp:cNvSpPr/>
      </dsp:nvSpPr>
      <dsp:spPr>
        <a:xfrm>
          <a:off x="0" y="2798936"/>
          <a:ext cx="8763000" cy="1562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1FED-98F9-4955-946C-89704A3BD325}">
      <dsp:nvSpPr>
        <dsp:cNvPr id="0" name=""/>
        <dsp:cNvSpPr/>
      </dsp:nvSpPr>
      <dsp:spPr>
        <a:xfrm>
          <a:off x="472564" y="3150430"/>
          <a:ext cx="859208" cy="85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D026-83A2-4243-8AC3-1D3FF71A7A5B}">
      <dsp:nvSpPr>
        <dsp:cNvPr id="0" name=""/>
        <dsp:cNvSpPr/>
      </dsp:nvSpPr>
      <dsp:spPr>
        <a:xfrm>
          <a:off x="1804337" y="2798936"/>
          <a:ext cx="6958662" cy="156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3" tIns="165333" rIns="165333" bIns="16533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It provides insights into current employment trends and the growing popularity of flexible work arrangements.</a:t>
          </a:r>
        </a:p>
      </dsp:txBody>
      <dsp:txXfrm>
        <a:off x="1804337" y="2798936"/>
        <a:ext cx="6958662" cy="15621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89812-EE1E-4BFA-B77F-6C8988FEC160}">
      <dsp:nvSpPr>
        <dsp:cNvPr id="0" name=""/>
        <dsp:cNvSpPr/>
      </dsp:nvSpPr>
      <dsp:spPr>
        <a:xfrm>
          <a:off x="0" y="3747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2CD09-098F-4138-A28D-E27F0EB4891D}">
      <dsp:nvSpPr>
        <dsp:cNvPr id="0" name=""/>
        <dsp:cNvSpPr/>
      </dsp:nvSpPr>
      <dsp:spPr>
        <a:xfrm>
          <a:off x="0" y="3747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science continues to be one of the most in-demand and well-paid career paths globally.</a:t>
          </a:r>
        </a:p>
      </dsp:txBody>
      <dsp:txXfrm>
        <a:off x="0" y="3747"/>
        <a:ext cx="14259820" cy="1277982"/>
      </dsp:txXfrm>
    </dsp:sp>
    <dsp:sp modelId="{3514DD93-619D-4F55-A79C-A8E9AE3ACC3E}">
      <dsp:nvSpPr>
        <dsp:cNvPr id="0" name=""/>
        <dsp:cNvSpPr/>
      </dsp:nvSpPr>
      <dsp:spPr>
        <a:xfrm>
          <a:off x="0" y="1281730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FBB8-EEBF-47E5-9336-1819772269CD}">
      <dsp:nvSpPr>
        <dsp:cNvPr id="0" name=""/>
        <dsp:cNvSpPr/>
      </dsp:nvSpPr>
      <dsp:spPr>
        <a:xfrm>
          <a:off x="0" y="1281730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Salary is influenced by multiple factors such as job role, experience level, location, company size, and work mode.</a:t>
          </a:r>
        </a:p>
      </dsp:txBody>
      <dsp:txXfrm>
        <a:off x="0" y="1281730"/>
        <a:ext cx="14259820" cy="1277982"/>
      </dsp:txXfrm>
    </dsp:sp>
    <dsp:sp modelId="{38B0ECB3-3D89-46BD-AB20-166A44FF150F}">
      <dsp:nvSpPr>
        <dsp:cNvPr id="0" name=""/>
        <dsp:cNvSpPr/>
      </dsp:nvSpPr>
      <dsp:spPr>
        <a:xfrm>
          <a:off x="0" y="2559713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3157D-1F96-4550-A843-4B7DF25E12B2}">
      <dsp:nvSpPr>
        <dsp:cNvPr id="0" name=""/>
        <dsp:cNvSpPr/>
      </dsp:nvSpPr>
      <dsp:spPr>
        <a:xfrm>
          <a:off x="0" y="2559713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U.S. and Western Europe dominate in high compensation, but remote opportunities are closing the gap for global talent.</a:t>
          </a:r>
        </a:p>
      </dsp:txBody>
      <dsp:txXfrm>
        <a:off x="0" y="2559713"/>
        <a:ext cx="14259820" cy="1277982"/>
      </dsp:txXfrm>
    </dsp:sp>
    <dsp:sp modelId="{192DA727-4275-49DB-9362-038113FF2E5A}">
      <dsp:nvSpPr>
        <dsp:cNvPr id="0" name=""/>
        <dsp:cNvSpPr/>
      </dsp:nvSpPr>
      <dsp:spPr>
        <a:xfrm>
          <a:off x="0" y="3837696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44058-0D08-40CD-9C0A-2841661DE4F8}">
      <dsp:nvSpPr>
        <dsp:cNvPr id="0" name=""/>
        <dsp:cNvSpPr/>
      </dsp:nvSpPr>
      <dsp:spPr>
        <a:xfrm>
          <a:off x="0" y="3837696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Senior-level roles and specialized skills like ML and AI command significantly higher pay.</a:t>
          </a:r>
        </a:p>
      </dsp:txBody>
      <dsp:txXfrm>
        <a:off x="0" y="3837696"/>
        <a:ext cx="14259820" cy="1277982"/>
      </dsp:txXfrm>
    </dsp:sp>
    <dsp:sp modelId="{56C1AB1C-80AA-4BBD-8633-2FC2096D676E}">
      <dsp:nvSpPr>
        <dsp:cNvPr id="0" name=""/>
        <dsp:cNvSpPr/>
      </dsp:nvSpPr>
      <dsp:spPr>
        <a:xfrm>
          <a:off x="0" y="5115679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98616-EF95-4AC5-ACF8-BFA2C7B638BC}">
      <dsp:nvSpPr>
        <dsp:cNvPr id="0" name=""/>
        <dsp:cNvSpPr/>
      </dsp:nvSpPr>
      <dsp:spPr>
        <a:xfrm>
          <a:off x="0" y="5115679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This analysis helps professionals plan career moves wisely and companies benchmark salaries competitively.</a:t>
          </a:r>
        </a:p>
      </dsp:txBody>
      <dsp:txXfrm>
        <a:off x="0" y="5115679"/>
        <a:ext cx="14259820" cy="1277982"/>
      </dsp:txXfrm>
    </dsp:sp>
    <dsp:sp modelId="{5D4058DF-F918-4A80-9BC7-21FC2F1ABC9B}">
      <dsp:nvSpPr>
        <dsp:cNvPr id="0" name=""/>
        <dsp:cNvSpPr/>
      </dsp:nvSpPr>
      <dsp:spPr>
        <a:xfrm>
          <a:off x="0" y="6393662"/>
          <a:ext cx="142598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8271-6A46-49D0-80C9-56E643D0C977}">
      <dsp:nvSpPr>
        <dsp:cNvPr id="0" name=""/>
        <dsp:cNvSpPr/>
      </dsp:nvSpPr>
      <dsp:spPr>
        <a:xfrm>
          <a:off x="0" y="6393662"/>
          <a:ext cx="14259820" cy="1277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 data-driven approach to compensation is key to attracting and retaining top talent in data science.</a:t>
          </a:r>
        </a:p>
      </dsp:txBody>
      <dsp:txXfrm>
        <a:off x="0" y="6393662"/>
        <a:ext cx="14259820" cy="127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93808-04D4-46F2-9261-7ADD96F8FBD5}">
      <dsp:nvSpPr>
        <dsp:cNvPr id="0" name=""/>
        <dsp:cNvSpPr/>
      </dsp:nvSpPr>
      <dsp:spPr>
        <a:xfrm>
          <a:off x="2161485" y="461396"/>
          <a:ext cx="6261271" cy="6261271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Lack of Salary Transparency</a:t>
          </a:r>
        </a:p>
      </dsp:txBody>
      <dsp:txXfrm>
        <a:off x="5427782" y="1513886"/>
        <a:ext cx="2012551" cy="1341701"/>
      </dsp:txXfrm>
    </dsp:sp>
    <dsp:sp modelId="{AC49A170-BCBB-4CF3-8634-9B323B9232BE}">
      <dsp:nvSpPr>
        <dsp:cNvPr id="0" name=""/>
        <dsp:cNvSpPr/>
      </dsp:nvSpPr>
      <dsp:spPr>
        <a:xfrm>
          <a:off x="2215153" y="628363"/>
          <a:ext cx="6261271" cy="6261271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Geographical Salary Gaps</a:t>
          </a:r>
        </a:p>
      </dsp:txBody>
      <dsp:txXfrm>
        <a:off x="6247710" y="3489168"/>
        <a:ext cx="1863473" cy="1490779"/>
      </dsp:txXfrm>
    </dsp:sp>
    <dsp:sp modelId="{8EE4DDB9-2781-4ED6-90F7-5978E9010A67}">
      <dsp:nvSpPr>
        <dsp:cNvPr id="0" name=""/>
        <dsp:cNvSpPr/>
      </dsp:nvSpPr>
      <dsp:spPr>
        <a:xfrm>
          <a:off x="2073529" y="731227"/>
          <a:ext cx="6261271" cy="6261271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Impact of Experience and Role</a:t>
          </a:r>
        </a:p>
      </dsp:txBody>
      <dsp:txXfrm>
        <a:off x="4309698" y="5129025"/>
        <a:ext cx="1788934" cy="1639856"/>
      </dsp:txXfrm>
    </dsp:sp>
    <dsp:sp modelId="{BFFB0410-DCEC-47CC-8B1C-81924F31068F}">
      <dsp:nvSpPr>
        <dsp:cNvPr id="0" name=""/>
        <dsp:cNvSpPr/>
      </dsp:nvSpPr>
      <dsp:spPr>
        <a:xfrm>
          <a:off x="1931905" y="628363"/>
          <a:ext cx="6261271" cy="6261271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Influence of Company Size &amp; Type</a:t>
          </a:r>
        </a:p>
      </dsp:txBody>
      <dsp:txXfrm>
        <a:off x="2297146" y="3489168"/>
        <a:ext cx="1863473" cy="1490779"/>
      </dsp:txXfrm>
    </dsp:sp>
    <dsp:sp modelId="{2610125A-2F5E-4856-B410-2530C44096BA}">
      <dsp:nvSpPr>
        <dsp:cNvPr id="0" name=""/>
        <dsp:cNvSpPr/>
      </dsp:nvSpPr>
      <dsp:spPr>
        <a:xfrm>
          <a:off x="1985573" y="461396"/>
          <a:ext cx="6261271" cy="6261271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Need for Data-Driven Insights</a:t>
          </a:r>
        </a:p>
      </dsp:txBody>
      <dsp:txXfrm>
        <a:off x="2967997" y="1513886"/>
        <a:ext cx="2012551" cy="1341701"/>
      </dsp:txXfrm>
    </dsp:sp>
    <dsp:sp modelId="{EBEA9E35-DF60-4C4B-8245-CA2AEE1888E7}">
      <dsp:nvSpPr>
        <dsp:cNvPr id="0" name=""/>
        <dsp:cNvSpPr/>
      </dsp:nvSpPr>
      <dsp:spPr>
        <a:xfrm>
          <a:off x="1773588" y="73793"/>
          <a:ext cx="7036476" cy="703647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8B720-B921-440E-AAB1-CFB320339B25}">
      <dsp:nvSpPr>
        <dsp:cNvPr id="0" name=""/>
        <dsp:cNvSpPr/>
      </dsp:nvSpPr>
      <dsp:spPr>
        <a:xfrm>
          <a:off x="1827983" y="240705"/>
          <a:ext cx="7036476" cy="703647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D7630-B000-48E9-8CA1-1A683D8BA033}">
      <dsp:nvSpPr>
        <dsp:cNvPr id="0" name=""/>
        <dsp:cNvSpPr/>
      </dsp:nvSpPr>
      <dsp:spPr>
        <a:xfrm>
          <a:off x="1685927" y="343883"/>
          <a:ext cx="7036476" cy="703647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C4B7E-7F55-406B-B972-62FDBEADD3A3}">
      <dsp:nvSpPr>
        <dsp:cNvPr id="0" name=""/>
        <dsp:cNvSpPr/>
      </dsp:nvSpPr>
      <dsp:spPr>
        <a:xfrm>
          <a:off x="1543870" y="240705"/>
          <a:ext cx="7036476" cy="703647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37813-208A-4696-A889-B20FABD512B4}">
      <dsp:nvSpPr>
        <dsp:cNvPr id="0" name=""/>
        <dsp:cNvSpPr/>
      </dsp:nvSpPr>
      <dsp:spPr>
        <a:xfrm>
          <a:off x="1598265" y="73793"/>
          <a:ext cx="7036476" cy="703647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484B-006E-4F7E-83CF-2B4D0A297014}">
      <dsp:nvSpPr>
        <dsp:cNvPr id="0" name=""/>
        <dsp:cNvSpPr/>
      </dsp:nvSpPr>
      <dsp:spPr>
        <a:xfrm>
          <a:off x="0" y="8714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3"/>
              </a:solidFill>
            </a:rPr>
            <a:t>Includes fields such as:</a:t>
          </a:r>
        </a:p>
      </dsp:txBody>
      <dsp:txXfrm>
        <a:off x="31613" y="118762"/>
        <a:ext cx="5511490" cy="584369"/>
      </dsp:txXfrm>
    </dsp:sp>
    <dsp:sp modelId="{FEB464F8-0EBD-440E-9514-0820DFDCA47C}">
      <dsp:nvSpPr>
        <dsp:cNvPr id="0" name=""/>
        <dsp:cNvSpPr/>
      </dsp:nvSpPr>
      <dsp:spPr>
        <a:xfrm>
          <a:off x="0" y="81250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Work Year</a:t>
          </a:r>
        </a:p>
      </dsp:txBody>
      <dsp:txXfrm>
        <a:off x="31613" y="844117"/>
        <a:ext cx="5511490" cy="584369"/>
      </dsp:txXfrm>
    </dsp:sp>
    <dsp:sp modelId="{D52CAA47-C02B-4C7A-A8B9-0BEFC4E762F4}">
      <dsp:nvSpPr>
        <dsp:cNvPr id="0" name=""/>
        <dsp:cNvSpPr/>
      </dsp:nvSpPr>
      <dsp:spPr>
        <a:xfrm>
          <a:off x="0" y="153785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 Title</a:t>
          </a:r>
        </a:p>
      </dsp:txBody>
      <dsp:txXfrm>
        <a:off x="31613" y="1569472"/>
        <a:ext cx="5511490" cy="584369"/>
      </dsp:txXfrm>
    </dsp:sp>
    <dsp:sp modelId="{B318861E-2FFB-42FE-BDBB-53C6E8002697}">
      <dsp:nvSpPr>
        <dsp:cNvPr id="0" name=""/>
        <dsp:cNvSpPr/>
      </dsp:nvSpPr>
      <dsp:spPr>
        <a:xfrm>
          <a:off x="0" y="226321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Experience Level</a:t>
          </a:r>
        </a:p>
      </dsp:txBody>
      <dsp:txXfrm>
        <a:off x="31613" y="2294827"/>
        <a:ext cx="5511490" cy="584369"/>
      </dsp:txXfrm>
    </dsp:sp>
    <dsp:sp modelId="{0907E622-EEA9-4D47-8EF6-6E8D52E7EE29}">
      <dsp:nvSpPr>
        <dsp:cNvPr id="0" name=""/>
        <dsp:cNvSpPr/>
      </dsp:nvSpPr>
      <dsp:spPr>
        <a:xfrm>
          <a:off x="0" y="298856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Employment Type</a:t>
          </a:r>
        </a:p>
      </dsp:txBody>
      <dsp:txXfrm>
        <a:off x="31613" y="3020182"/>
        <a:ext cx="5511490" cy="584369"/>
      </dsp:txXfrm>
    </dsp:sp>
    <dsp:sp modelId="{FF89C28A-771B-4354-9DB0-D99E74212C6A}">
      <dsp:nvSpPr>
        <dsp:cNvPr id="0" name=""/>
        <dsp:cNvSpPr/>
      </dsp:nvSpPr>
      <dsp:spPr>
        <a:xfrm>
          <a:off x="0" y="371392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Company Size</a:t>
          </a:r>
        </a:p>
      </dsp:txBody>
      <dsp:txXfrm>
        <a:off x="31613" y="3745537"/>
        <a:ext cx="5511490" cy="584369"/>
      </dsp:txXfrm>
    </dsp:sp>
    <dsp:sp modelId="{B581B778-A0D3-4C90-8EBE-13EDCB455DB9}">
      <dsp:nvSpPr>
        <dsp:cNvPr id="0" name=""/>
        <dsp:cNvSpPr/>
      </dsp:nvSpPr>
      <dsp:spPr>
        <a:xfrm>
          <a:off x="0" y="443927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Company Location</a:t>
          </a:r>
        </a:p>
      </dsp:txBody>
      <dsp:txXfrm>
        <a:off x="31613" y="4470892"/>
        <a:ext cx="5511490" cy="584369"/>
      </dsp:txXfrm>
    </dsp:sp>
    <dsp:sp modelId="{3B7FB928-E5F4-47B6-BC61-C64137F0F1FD}">
      <dsp:nvSpPr>
        <dsp:cNvPr id="0" name=""/>
        <dsp:cNvSpPr/>
      </dsp:nvSpPr>
      <dsp:spPr>
        <a:xfrm>
          <a:off x="0" y="516463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Salary in USD</a:t>
          </a:r>
        </a:p>
      </dsp:txBody>
      <dsp:txXfrm>
        <a:off x="31613" y="5196247"/>
        <a:ext cx="5511490" cy="584369"/>
      </dsp:txXfrm>
    </dsp:sp>
    <dsp:sp modelId="{99774674-B1FF-4A92-92CC-6707FA38BAFB}">
      <dsp:nvSpPr>
        <dsp:cNvPr id="0" name=""/>
        <dsp:cNvSpPr/>
      </dsp:nvSpPr>
      <dsp:spPr>
        <a:xfrm>
          <a:off x="0" y="5889989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Remote Work Ratio</a:t>
          </a:r>
        </a:p>
      </dsp:txBody>
      <dsp:txXfrm>
        <a:off x="31613" y="5921602"/>
        <a:ext cx="5511490" cy="584369"/>
      </dsp:txXfrm>
    </dsp:sp>
    <dsp:sp modelId="{EAADF7DA-B4DE-4EA4-992F-4BE5039BCA7B}">
      <dsp:nvSpPr>
        <dsp:cNvPr id="0" name=""/>
        <dsp:cNvSpPr/>
      </dsp:nvSpPr>
      <dsp:spPr>
        <a:xfrm>
          <a:off x="0" y="6615344"/>
          <a:ext cx="55747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Education level</a:t>
          </a:r>
        </a:p>
      </dsp:txBody>
      <dsp:txXfrm>
        <a:off x="31613" y="6646957"/>
        <a:ext cx="5511490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1461F-C9EF-46F0-8328-D319AF24F41F}">
      <dsp:nvSpPr>
        <dsp:cNvPr id="0" name=""/>
        <dsp:cNvSpPr/>
      </dsp:nvSpPr>
      <dsp:spPr>
        <a:xfrm>
          <a:off x="0" y="1606448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0A51B-A6E3-4F82-B56B-F1681F3EE583}">
      <dsp:nvSpPr>
        <dsp:cNvPr id="0" name=""/>
        <dsp:cNvSpPr/>
      </dsp:nvSpPr>
      <dsp:spPr>
        <a:xfrm>
          <a:off x="626800" y="129648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Structured as a single fact table with necessary dimensions.</a:t>
          </a:r>
          <a:endParaRPr lang="en-IN" sz="2100" kern="1200" dirty="0">
            <a:solidFill>
              <a:schemeClr val="bg1"/>
            </a:solidFill>
          </a:endParaRPr>
        </a:p>
      </dsp:txBody>
      <dsp:txXfrm>
        <a:off x="657062" y="1326750"/>
        <a:ext cx="8714685" cy="559396"/>
      </dsp:txXfrm>
    </dsp:sp>
    <dsp:sp modelId="{C85DCBA5-7566-4F0C-AE92-45CD7CCF4390}">
      <dsp:nvSpPr>
        <dsp:cNvPr id="0" name=""/>
        <dsp:cNvSpPr/>
      </dsp:nvSpPr>
      <dsp:spPr>
        <a:xfrm>
          <a:off x="0" y="2559008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BA95E-7D90-4BF9-87EB-24369E254C83}">
      <dsp:nvSpPr>
        <dsp:cNvPr id="0" name=""/>
        <dsp:cNvSpPr/>
      </dsp:nvSpPr>
      <dsp:spPr>
        <a:xfrm>
          <a:off x="626800" y="224904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No complex relationships — direct analysis from a clean dataset.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2279310"/>
        <a:ext cx="8714685" cy="559396"/>
      </dsp:txXfrm>
    </dsp:sp>
    <dsp:sp modelId="{726378BB-8143-48DA-8415-D4690BDAFB14}">
      <dsp:nvSpPr>
        <dsp:cNvPr id="0" name=""/>
        <dsp:cNvSpPr/>
      </dsp:nvSpPr>
      <dsp:spPr>
        <a:xfrm>
          <a:off x="0" y="3511568"/>
          <a:ext cx="12536013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934" tIns="437388" rIns="9729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Average Salary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Maximum Salary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aleway" pitchFamily="2" charset="0"/>
            </a:rPr>
            <a:t>Minimum Salary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accent1">
                <a:lumMod val="75000"/>
              </a:schemeClr>
            </a:solidFill>
            <a:effectLst/>
            <a:latin typeface="Raleway" pitchFamily="2" charset="0"/>
          </a:endParaRPr>
        </a:p>
      </dsp:txBody>
      <dsp:txXfrm>
        <a:off x="0" y="3511568"/>
        <a:ext cx="12536013" cy="1554525"/>
      </dsp:txXfrm>
    </dsp:sp>
    <dsp:sp modelId="{0F84FBFF-E5B7-4D3B-896D-BBF67BAA64A0}">
      <dsp:nvSpPr>
        <dsp:cNvPr id="0" name=""/>
        <dsp:cNvSpPr/>
      </dsp:nvSpPr>
      <dsp:spPr>
        <a:xfrm>
          <a:off x="626800" y="3201608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Added calculated columns and DAX measures for:</a:t>
          </a:r>
        </a:p>
      </dsp:txBody>
      <dsp:txXfrm>
        <a:off x="657062" y="3231870"/>
        <a:ext cx="8714685" cy="559396"/>
      </dsp:txXfrm>
    </dsp:sp>
    <dsp:sp modelId="{29CFC287-E447-44D5-B31D-C30B48418485}">
      <dsp:nvSpPr>
        <dsp:cNvPr id="0" name=""/>
        <dsp:cNvSpPr/>
      </dsp:nvSpPr>
      <dsp:spPr>
        <a:xfrm>
          <a:off x="0" y="5489453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F1E48-51EE-4032-A8C9-4EA065C7C6CB}">
      <dsp:nvSpPr>
        <dsp:cNvPr id="0" name=""/>
        <dsp:cNvSpPr/>
      </dsp:nvSpPr>
      <dsp:spPr>
        <a:xfrm>
          <a:off x="626800" y="5179493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Growth by Experience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5209755"/>
        <a:ext cx="8714685" cy="559396"/>
      </dsp:txXfrm>
    </dsp:sp>
    <dsp:sp modelId="{2D51DAD7-632E-4162-9687-B069E7F5B791}">
      <dsp:nvSpPr>
        <dsp:cNvPr id="0" name=""/>
        <dsp:cNvSpPr/>
      </dsp:nvSpPr>
      <dsp:spPr>
        <a:xfrm>
          <a:off x="0" y="6442013"/>
          <a:ext cx="1253601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3DC12-395C-4EDF-9416-2F0D259833DC}">
      <dsp:nvSpPr>
        <dsp:cNvPr id="0" name=""/>
        <dsp:cNvSpPr/>
      </dsp:nvSpPr>
      <dsp:spPr>
        <a:xfrm>
          <a:off x="626800" y="6132053"/>
          <a:ext cx="8775209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82" tIns="0" rIns="3316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10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Raleway" pitchFamily="2" charset="0"/>
            </a:rPr>
            <a:t>Salary Comparison by Company Size</a:t>
          </a:r>
          <a:endParaRPr kumimoji="0" lang="en-US" altLang="en-US" sz="2100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Raleway" pitchFamily="2" charset="0"/>
          </a:endParaRPr>
        </a:p>
      </dsp:txBody>
      <dsp:txXfrm>
        <a:off x="657062" y="6162315"/>
        <a:ext cx="8714685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666C7-3878-47CF-BFC2-AF57ED91A802}">
      <dsp:nvSpPr>
        <dsp:cNvPr id="0" name=""/>
        <dsp:cNvSpPr/>
      </dsp:nvSpPr>
      <dsp:spPr>
        <a:xfrm>
          <a:off x="0" y="393659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3338C-F93C-440D-800D-6EF3629D00E2}">
      <dsp:nvSpPr>
        <dsp:cNvPr id="0" name=""/>
        <dsp:cNvSpPr/>
      </dsp:nvSpPr>
      <dsp:spPr>
        <a:xfrm>
          <a:off x="576591" y="9899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Removed null values and duplicates.</a:t>
          </a:r>
          <a:endParaRPr lang="en-US" sz="2600" kern="1200"/>
        </a:p>
      </dsp:txBody>
      <dsp:txXfrm>
        <a:off x="614058" y="47366"/>
        <a:ext cx="7997347" cy="692586"/>
      </dsp:txXfrm>
    </dsp:sp>
    <dsp:sp modelId="{5C6592C1-84DF-425F-BAD6-33847AC93479}">
      <dsp:nvSpPr>
        <dsp:cNvPr id="0" name=""/>
        <dsp:cNvSpPr/>
      </dsp:nvSpPr>
      <dsp:spPr>
        <a:xfrm>
          <a:off x="0" y="1573019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54B7E-BEFB-44B9-96CE-72C5FF988512}">
      <dsp:nvSpPr>
        <dsp:cNvPr id="0" name=""/>
        <dsp:cNvSpPr/>
      </dsp:nvSpPr>
      <dsp:spPr>
        <a:xfrm>
          <a:off x="576591" y="1189259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Standardized country and job titles.</a:t>
          </a:r>
          <a:endParaRPr lang="en-US" sz="2600" kern="1200"/>
        </a:p>
      </dsp:txBody>
      <dsp:txXfrm>
        <a:off x="614058" y="1226726"/>
        <a:ext cx="7997347" cy="692586"/>
      </dsp:txXfrm>
    </dsp:sp>
    <dsp:sp modelId="{847F4100-1DCE-497C-ABCC-48A27B553908}">
      <dsp:nvSpPr>
        <dsp:cNvPr id="0" name=""/>
        <dsp:cNvSpPr/>
      </dsp:nvSpPr>
      <dsp:spPr>
        <a:xfrm>
          <a:off x="0" y="2752380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F1B22-07A9-4A0A-833D-8D7F8468D4E9}">
      <dsp:nvSpPr>
        <dsp:cNvPr id="0" name=""/>
        <dsp:cNvSpPr/>
      </dsp:nvSpPr>
      <dsp:spPr>
        <a:xfrm>
          <a:off x="576591" y="236862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Filtered out salary for better accuracy.</a:t>
          </a:r>
          <a:endParaRPr lang="en-US" sz="2600" kern="1200"/>
        </a:p>
      </dsp:txBody>
      <dsp:txXfrm>
        <a:off x="614058" y="2406087"/>
        <a:ext cx="7997347" cy="692586"/>
      </dsp:txXfrm>
    </dsp:sp>
    <dsp:sp modelId="{703606D7-4EEC-4176-9B0B-586454B71F82}">
      <dsp:nvSpPr>
        <dsp:cNvPr id="0" name=""/>
        <dsp:cNvSpPr/>
      </dsp:nvSpPr>
      <dsp:spPr>
        <a:xfrm>
          <a:off x="0" y="3931740"/>
          <a:ext cx="1153183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998" tIns="541528" rIns="89499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 baseline="0"/>
            <a:t>Experience Category (Junior, Mid, Senior)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i="0" kern="1200" baseline="0"/>
            <a:t>Company size (Small, Mid, Big)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Employment Types(Full time , remote, contract)</a:t>
          </a:r>
        </a:p>
      </dsp:txBody>
      <dsp:txXfrm>
        <a:off x="0" y="3931740"/>
        <a:ext cx="11531830" cy="1965600"/>
      </dsp:txXfrm>
    </dsp:sp>
    <dsp:sp modelId="{051B22B0-0D17-4C4C-AA6F-998D1477737C}">
      <dsp:nvSpPr>
        <dsp:cNvPr id="0" name=""/>
        <dsp:cNvSpPr/>
      </dsp:nvSpPr>
      <dsp:spPr>
        <a:xfrm>
          <a:off x="576591" y="354798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Created new calculated columns:</a:t>
          </a:r>
          <a:endParaRPr lang="en-US" sz="2600" kern="1200"/>
        </a:p>
      </dsp:txBody>
      <dsp:txXfrm>
        <a:off x="614058" y="3585447"/>
        <a:ext cx="7997347" cy="692586"/>
      </dsp:txXfrm>
    </dsp:sp>
    <dsp:sp modelId="{CAA90A00-285A-4C79-AC6B-D276ECAA727A}">
      <dsp:nvSpPr>
        <dsp:cNvPr id="0" name=""/>
        <dsp:cNvSpPr/>
      </dsp:nvSpPr>
      <dsp:spPr>
        <a:xfrm>
          <a:off x="0" y="6421500"/>
          <a:ext cx="1153183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A77FC-4322-4FDA-A12C-7A03093CE69A}">
      <dsp:nvSpPr>
        <dsp:cNvPr id="0" name=""/>
        <dsp:cNvSpPr/>
      </dsp:nvSpPr>
      <dsp:spPr>
        <a:xfrm>
          <a:off x="576591" y="6037740"/>
          <a:ext cx="807228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113" tIns="0" rIns="30511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0" kern="1200" baseline="0"/>
            <a:t>Salary in USD</a:t>
          </a:r>
          <a:endParaRPr lang="en-US" sz="2600" kern="1200"/>
        </a:p>
      </dsp:txBody>
      <dsp:txXfrm>
        <a:off x="614058" y="6075207"/>
        <a:ext cx="7997347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119EA-D304-4F9A-B514-11786E3B1924}">
      <dsp:nvSpPr>
        <dsp:cNvPr id="0" name=""/>
        <dsp:cNvSpPr/>
      </dsp:nvSpPr>
      <dsp:spPr>
        <a:xfrm>
          <a:off x="1900572" y="92887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3C1DA-DECF-4A92-A825-923BE08BF8F5}">
      <dsp:nvSpPr>
        <dsp:cNvPr id="0" name=""/>
        <dsp:cNvSpPr/>
      </dsp:nvSpPr>
      <dsp:spPr>
        <a:xfrm>
          <a:off x="2176219" y="368534"/>
          <a:ext cx="761310" cy="761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9367-7B9F-40C8-B2B6-E0A60B3A354E}">
      <dsp:nvSpPr>
        <dsp:cNvPr id="0" name=""/>
        <dsp:cNvSpPr/>
      </dsp:nvSpPr>
      <dsp:spPr>
        <a:xfrm>
          <a:off x="3494449" y="92887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Bar Charts: Salary comparison by country.</a:t>
          </a:r>
          <a:endParaRPr lang="en-US" sz="2200" kern="1200"/>
        </a:p>
      </dsp:txBody>
      <dsp:txXfrm>
        <a:off x="3494449" y="92887"/>
        <a:ext cx="3093997" cy="1312605"/>
      </dsp:txXfrm>
    </dsp:sp>
    <dsp:sp modelId="{2B401712-B4E2-4285-895E-1D61BDC3445F}">
      <dsp:nvSpPr>
        <dsp:cNvPr id="0" name=""/>
        <dsp:cNvSpPr/>
      </dsp:nvSpPr>
      <dsp:spPr>
        <a:xfrm>
          <a:off x="7127552" y="92887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5285A-AB97-459B-A78C-B13F3E8495CC}">
      <dsp:nvSpPr>
        <dsp:cNvPr id="0" name=""/>
        <dsp:cNvSpPr/>
      </dsp:nvSpPr>
      <dsp:spPr>
        <a:xfrm>
          <a:off x="7403199" y="368534"/>
          <a:ext cx="761310" cy="761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35FDB-6ECE-4AD9-9A08-36D8F3D346C8}">
      <dsp:nvSpPr>
        <dsp:cNvPr id="0" name=""/>
        <dsp:cNvSpPr/>
      </dsp:nvSpPr>
      <dsp:spPr>
        <a:xfrm>
          <a:off x="8721430" y="92887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Line Charts: Salary trends over experience levels.</a:t>
          </a:r>
          <a:endParaRPr lang="en-US" sz="2200" kern="1200"/>
        </a:p>
      </dsp:txBody>
      <dsp:txXfrm>
        <a:off x="8721430" y="92887"/>
        <a:ext cx="3093997" cy="1312605"/>
      </dsp:txXfrm>
    </dsp:sp>
    <dsp:sp modelId="{DEA629BC-21D9-4772-BBAF-3682272FF351}">
      <dsp:nvSpPr>
        <dsp:cNvPr id="0" name=""/>
        <dsp:cNvSpPr/>
      </dsp:nvSpPr>
      <dsp:spPr>
        <a:xfrm>
          <a:off x="1900572" y="2467629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0D56F-0E2F-45FA-AFC2-7786945AC98A}">
      <dsp:nvSpPr>
        <dsp:cNvPr id="0" name=""/>
        <dsp:cNvSpPr/>
      </dsp:nvSpPr>
      <dsp:spPr>
        <a:xfrm>
          <a:off x="2176219" y="2743276"/>
          <a:ext cx="761310" cy="761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BA89F-38E9-418E-BDA9-992457F051E1}">
      <dsp:nvSpPr>
        <dsp:cNvPr id="0" name=""/>
        <dsp:cNvSpPr/>
      </dsp:nvSpPr>
      <dsp:spPr>
        <a:xfrm>
          <a:off x="3494449" y="2467629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Cards/KPIs: Highest and lowest salary.</a:t>
          </a:r>
          <a:endParaRPr lang="en-US" sz="2200" kern="1200"/>
        </a:p>
      </dsp:txBody>
      <dsp:txXfrm>
        <a:off x="3494449" y="2467629"/>
        <a:ext cx="3093997" cy="1312605"/>
      </dsp:txXfrm>
    </dsp:sp>
    <dsp:sp modelId="{B44CC1B3-9190-4593-BB71-C83A279AE197}">
      <dsp:nvSpPr>
        <dsp:cNvPr id="0" name=""/>
        <dsp:cNvSpPr/>
      </dsp:nvSpPr>
      <dsp:spPr>
        <a:xfrm>
          <a:off x="7127552" y="2467629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24ADD-BDB3-42DD-BC48-69691F838B4F}">
      <dsp:nvSpPr>
        <dsp:cNvPr id="0" name=""/>
        <dsp:cNvSpPr/>
      </dsp:nvSpPr>
      <dsp:spPr>
        <a:xfrm>
          <a:off x="7403199" y="2743276"/>
          <a:ext cx="761310" cy="761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C36B-9488-4D46-88A0-B1E559202111}">
      <dsp:nvSpPr>
        <dsp:cNvPr id="0" name=""/>
        <dsp:cNvSpPr/>
      </dsp:nvSpPr>
      <dsp:spPr>
        <a:xfrm>
          <a:off x="8721430" y="2467629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Slicers: Country, Experience Level, Company Size, Remote Work.</a:t>
          </a:r>
          <a:endParaRPr lang="en-US" sz="2200" kern="1200"/>
        </a:p>
      </dsp:txBody>
      <dsp:txXfrm>
        <a:off x="8721430" y="2467629"/>
        <a:ext cx="3093997" cy="1312605"/>
      </dsp:txXfrm>
    </dsp:sp>
    <dsp:sp modelId="{5DDCF239-F41B-4364-A74C-A5F664AAEA06}">
      <dsp:nvSpPr>
        <dsp:cNvPr id="0" name=""/>
        <dsp:cNvSpPr/>
      </dsp:nvSpPr>
      <dsp:spPr>
        <a:xfrm>
          <a:off x="1900572" y="4842371"/>
          <a:ext cx="1312605" cy="1312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BDD21-3E65-4BAC-8534-9056797539B8}">
      <dsp:nvSpPr>
        <dsp:cNvPr id="0" name=""/>
        <dsp:cNvSpPr/>
      </dsp:nvSpPr>
      <dsp:spPr>
        <a:xfrm>
          <a:off x="2176219" y="5118018"/>
          <a:ext cx="761310" cy="761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9AC0D-CEEC-4921-AC71-6B0AA179C14D}">
      <dsp:nvSpPr>
        <dsp:cNvPr id="0" name=""/>
        <dsp:cNvSpPr/>
      </dsp:nvSpPr>
      <dsp:spPr>
        <a:xfrm>
          <a:off x="3494449" y="4842371"/>
          <a:ext cx="3093997" cy="131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Maps: (Optional) Average Salary by World Map.</a:t>
          </a:r>
          <a:endParaRPr lang="en-US" sz="2200" kern="1200"/>
        </a:p>
      </dsp:txBody>
      <dsp:txXfrm>
        <a:off x="3494449" y="4842371"/>
        <a:ext cx="3093997" cy="1312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49681-E9CF-433E-8D1A-A01417CC4A0F}">
      <dsp:nvSpPr>
        <dsp:cNvPr id="0" name=""/>
        <dsp:cNvSpPr/>
      </dsp:nvSpPr>
      <dsp:spPr>
        <a:xfrm>
          <a:off x="0" y="36886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Interactive Slicers for user-driven filtering.</a:t>
          </a:r>
          <a:endParaRPr lang="en-US" sz="3900" kern="1200"/>
        </a:p>
      </dsp:txBody>
      <dsp:txXfrm>
        <a:off x="45663" y="82549"/>
        <a:ext cx="13091274" cy="844089"/>
      </dsp:txXfrm>
    </dsp:sp>
    <dsp:sp modelId="{4B448C24-605A-4E70-9057-F61F6EC857E2}">
      <dsp:nvSpPr>
        <dsp:cNvPr id="0" name=""/>
        <dsp:cNvSpPr/>
      </dsp:nvSpPr>
      <dsp:spPr>
        <a:xfrm>
          <a:off x="0" y="108462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Dynamic KPIs to display key metrics.</a:t>
          </a:r>
          <a:endParaRPr lang="en-US" sz="3900" kern="1200"/>
        </a:p>
      </dsp:txBody>
      <dsp:txXfrm>
        <a:off x="45663" y="1130285"/>
        <a:ext cx="13091274" cy="844089"/>
      </dsp:txXfrm>
    </dsp:sp>
    <dsp:sp modelId="{D6282C22-E348-4A5C-A648-E1504939CD13}">
      <dsp:nvSpPr>
        <dsp:cNvPr id="0" name=""/>
        <dsp:cNvSpPr/>
      </dsp:nvSpPr>
      <dsp:spPr>
        <a:xfrm>
          <a:off x="0" y="2132357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Drill-through pages for detailed country-wise</a:t>
          </a:r>
          <a:endParaRPr lang="en-US" sz="3900" kern="1200"/>
        </a:p>
      </dsp:txBody>
      <dsp:txXfrm>
        <a:off x="45663" y="2178020"/>
        <a:ext cx="13091274" cy="844089"/>
      </dsp:txXfrm>
    </dsp:sp>
    <dsp:sp modelId="{87372724-9744-40C1-9BA7-00D9CFD8F9A2}">
      <dsp:nvSpPr>
        <dsp:cNvPr id="0" name=""/>
        <dsp:cNvSpPr/>
      </dsp:nvSpPr>
      <dsp:spPr>
        <a:xfrm>
          <a:off x="0" y="318009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analysis.</a:t>
          </a:r>
          <a:endParaRPr lang="en-US" sz="3900" kern="1200"/>
        </a:p>
      </dsp:txBody>
      <dsp:txXfrm>
        <a:off x="45663" y="3225755"/>
        <a:ext cx="13091274" cy="844089"/>
      </dsp:txXfrm>
    </dsp:sp>
    <dsp:sp modelId="{D03EB99C-892E-4C7C-89DE-7101EAD8600A}">
      <dsp:nvSpPr>
        <dsp:cNvPr id="0" name=""/>
        <dsp:cNvSpPr/>
      </dsp:nvSpPr>
      <dsp:spPr>
        <a:xfrm>
          <a:off x="0" y="4227827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Tooltips showing extra info on hover.</a:t>
          </a:r>
          <a:endParaRPr lang="en-US" sz="3900" kern="1200"/>
        </a:p>
      </dsp:txBody>
      <dsp:txXfrm>
        <a:off x="45663" y="4273490"/>
        <a:ext cx="13091274" cy="844089"/>
      </dsp:txXfrm>
    </dsp:sp>
    <dsp:sp modelId="{5D9A7ACC-71EF-42F1-94BD-D2C6D364A105}">
      <dsp:nvSpPr>
        <dsp:cNvPr id="0" name=""/>
        <dsp:cNvSpPr/>
      </dsp:nvSpPr>
      <dsp:spPr>
        <a:xfrm>
          <a:off x="0" y="5275562"/>
          <a:ext cx="13182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i="0" kern="1200" baseline="0"/>
            <a:t>Bookmarks for easy navigation (optional).</a:t>
          </a:r>
          <a:endParaRPr lang="en-US" sz="3900" kern="1200"/>
        </a:p>
      </dsp:txBody>
      <dsp:txXfrm>
        <a:off x="45663" y="5321225"/>
        <a:ext cx="13091274" cy="84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975A-5741-4CCD-8D0F-C8DD1087B712}">
      <dsp:nvSpPr>
        <dsp:cNvPr id="0" name=""/>
        <dsp:cNvSpPr/>
      </dsp:nvSpPr>
      <dsp:spPr>
        <a:xfrm>
          <a:off x="0" y="709006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US and Switzerland reported highest average salaries.</a:t>
          </a:r>
          <a:endParaRPr lang="en-US" sz="3500" kern="1200"/>
        </a:p>
      </dsp:txBody>
      <dsp:txXfrm>
        <a:off x="40980" y="749986"/>
        <a:ext cx="12262439" cy="757514"/>
      </dsp:txXfrm>
    </dsp:sp>
    <dsp:sp modelId="{8D3CD363-3873-4F0F-AA42-CBDB771A44A5}">
      <dsp:nvSpPr>
        <dsp:cNvPr id="0" name=""/>
        <dsp:cNvSpPr/>
      </dsp:nvSpPr>
      <dsp:spPr>
        <a:xfrm>
          <a:off x="0" y="1649281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Entry-level salaries vary by 40-60% between countries.</a:t>
          </a:r>
          <a:endParaRPr lang="en-US" sz="3500" kern="1200"/>
        </a:p>
      </dsp:txBody>
      <dsp:txXfrm>
        <a:off x="40980" y="1690261"/>
        <a:ext cx="12262439" cy="757514"/>
      </dsp:txXfrm>
    </dsp:sp>
    <dsp:sp modelId="{069B4444-05DB-49AE-B508-A75829F5DB87}">
      <dsp:nvSpPr>
        <dsp:cNvPr id="0" name=""/>
        <dsp:cNvSpPr/>
      </dsp:nvSpPr>
      <dsp:spPr>
        <a:xfrm>
          <a:off x="0" y="2589556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Remote work offers comparable salaries across different regions.</a:t>
          </a:r>
          <a:endParaRPr lang="en-US" sz="3500" kern="1200"/>
        </a:p>
      </dsp:txBody>
      <dsp:txXfrm>
        <a:off x="40980" y="2630536"/>
        <a:ext cx="12262439" cy="757514"/>
      </dsp:txXfrm>
    </dsp:sp>
    <dsp:sp modelId="{F0642778-3C56-4FDE-9DB6-3C829F91A1AF}">
      <dsp:nvSpPr>
        <dsp:cNvPr id="0" name=""/>
        <dsp:cNvSpPr/>
      </dsp:nvSpPr>
      <dsp:spPr>
        <a:xfrm>
          <a:off x="0" y="3529831"/>
          <a:ext cx="12344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0" kern="1200" baseline="0"/>
            <a:t>Larger companies tend to offer higher salaries than startups.</a:t>
          </a:r>
          <a:endParaRPr lang="en-US" sz="3500" kern="1200"/>
        </a:p>
      </dsp:txBody>
      <dsp:txXfrm>
        <a:off x="40980" y="3570811"/>
        <a:ext cx="12262439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D8AF4-F51D-4820-8731-572161825A20}">
      <dsp:nvSpPr>
        <dsp:cNvPr id="0" name=""/>
        <dsp:cNvSpPr/>
      </dsp:nvSpPr>
      <dsp:spPr>
        <a:xfrm>
          <a:off x="0" y="1962771"/>
          <a:ext cx="9751163" cy="2502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F7BCE-18BF-4D8D-B82A-737130F1AB8A}">
      <dsp:nvSpPr>
        <dsp:cNvPr id="0" name=""/>
        <dsp:cNvSpPr/>
      </dsp:nvSpPr>
      <dsp:spPr>
        <a:xfrm>
          <a:off x="756925" y="2525774"/>
          <a:ext cx="1376228" cy="1376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7176B-2EF0-4E94-871E-3A8D21060B82}">
      <dsp:nvSpPr>
        <dsp:cNvPr id="0" name=""/>
        <dsp:cNvSpPr/>
      </dsp:nvSpPr>
      <dsp:spPr>
        <a:xfrm>
          <a:off x="2890080" y="1962771"/>
          <a:ext cx="6599962" cy="297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74" tIns="314474" rIns="314474" bIns="3144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  <a:sym typeface="Raleway"/>
            </a:rPr>
            <a:t>This section analyzes how salaries vary across different job roles by examining job descriptions, highlighting high-paying positions, the impact of skills and experience, and industry-specific salary trends to provide insights for job seekers and employers.</a:t>
          </a:r>
          <a:endParaRPr lang="en-US" sz="2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890080" y="1962771"/>
        <a:ext cx="6599962" cy="2971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C82B5-8E13-4389-A8AB-E7884970E71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6E6E-A4BB-4B1E-8BE0-7A7EE6429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6E6E-A4BB-4B1E-8BE0-7A7EE64296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7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6E6E-A4BB-4B1E-8BE0-7A7EE64296B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0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3559" y="1409700"/>
            <a:ext cx="14745813" cy="769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GLOBAL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SCIENCE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SALARY </a:t>
            </a:r>
          </a:p>
          <a:p>
            <a:pPr algn="l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COMPARISON </a:t>
            </a:r>
          </a:p>
          <a:p>
            <a:pPr algn="l">
              <a:lnSpc>
                <a:spcPts val="12000"/>
              </a:lnSpc>
            </a:pPr>
            <a:endParaRPr lang="en-US" sz="1200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93640" y="897953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SOLAI VASUKI 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3640" y="8064034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PRESENTED BY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71093" y="468095"/>
            <a:ext cx="13704736" cy="213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4"/>
              </a:lnSpc>
            </a:pPr>
            <a:r>
              <a:rPr lang="en-US" sz="8194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JOB DESCRIPTION-WISE SALARY INSIGHTS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261AC21-B397-2931-B439-2C6E45A5826E}"/>
              </a:ext>
            </a:extLst>
          </p:cNvPr>
          <p:cNvSpPr/>
          <p:nvPr/>
        </p:nvSpPr>
        <p:spPr>
          <a:xfrm>
            <a:off x="11125200" y="3419512"/>
            <a:ext cx="5924510" cy="4848188"/>
          </a:xfrm>
          <a:custGeom>
            <a:avLst/>
            <a:gdLst/>
            <a:ahLst/>
            <a:cxnLst/>
            <a:rect l="l" t="t" r="r" b="b"/>
            <a:pathLst>
              <a:path w="7174398" h="6143079">
                <a:moveTo>
                  <a:pt x="0" y="0"/>
                </a:moveTo>
                <a:lnTo>
                  <a:pt x="7174398" y="0"/>
                </a:lnTo>
                <a:lnTo>
                  <a:pt x="7174398" y="6143079"/>
                </a:lnTo>
                <a:lnTo>
                  <a:pt x="0" y="614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15F4A634-5600-AEB8-A5C8-AF200173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453793"/>
              </p:ext>
            </p:extLst>
          </p:nvPr>
        </p:nvGraphicFramePr>
        <p:xfrm>
          <a:off x="840636" y="26661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72800" y="3162300"/>
            <a:ext cx="6967004" cy="4789713"/>
          </a:xfrm>
          <a:custGeom>
            <a:avLst/>
            <a:gdLst/>
            <a:ahLst/>
            <a:cxnLst/>
            <a:rect l="l" t="t" r="r" b="b"/>
            <a:pathLst>
              <a:path w="8262404" h="6247460">
                <a:moveTo>
                  <a:pt x="0" y="0"/>
                </a:moveTo>
                <a:lnTo>
                  <a:pt x="8262404" y="0"/>
                </a:lnTo>
                <a:lnTo>
                  <a:pt x="8262404" y="6247460"/>
                </a:lnTo>
                <a:lnTo>
                  <a:pt x="0" y="624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37" r="-3105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68095"/>
            <a:ext cx="14745813" cy="221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85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GLOBAL PRESENCE OF THE COMPANY</a:t>
            </a:r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9D16DF6B-B58F-58A5-B995-665FFBB7D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56466"/>
              </p:ext>
            </p:extLst>
          </p:nvPr>
        </p:nvGraphicFramePr>
        <p:xfrm>
          <a:off x="840636" y="26661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09742" y="2995592"/>
            <a:ext cx="7849558" cy="5412626"/>
          </a:xfrm>
          <a:custGeom>
            <a:avLst/>
            <a:gdLst/>
            <a:ahLst/>
            <a:cxnLst/>
            <a:rect l="l" t="t" r="r" b="b"/>
            <a:pathLst>
              <a:path w="7849558" h="5412626">
                <a:moveTo>
                  <a:pt x="0" y="0"/>
                </a:moveTo>
                <a:lnTo>
                  <a:pt x="7849558" y="0"/>
                </a:lnTo>
                <a:lnTo>
                  <a:pt x="7849558" y="5412626"/>
                </a:lnTo>
                <a:lnTo>
                  <a:pt x="0" y="5412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51" t="-3612" r="-1644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58570"/>
            <a:ext cx="14745813" cy="1952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75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TOP COUNTRIES FOR DATA SCIENCE SALARIES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ED37DF1-B8AF-0B24-9CDF-C65D02E0E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441511"/>
              </p:ext>
            </p:extLst>
          </p:nvPr>
        </p:nvGraphicFramePr>
        <p:xfrm>
          <a:off x="840636" y="2666154"/>
          <a:ext cx="7478182" cy="657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72800" y="2914066"/>
            <a:ext cx="6793294" cy="4820234"/>
          </a:xfrm>
          <a:custGeom>
            <a:avLst/>
            <a:gdLst/>
            <a:ahLst/>
            <a:cxnLst/>
            <a:rect l="l" t="t" r="r" b="b"/>
            <a:pathLst>
              <a:path w="9535704" h="6344234">
                <a:moveTo>
                  <a:pt x="0" y="0"/>
                </a:moveTo>
                <a:lnTo>
                  <a:pt x="9535704" y="0"/>
                </a:lnTo>
                <a:lnTo>
                  <a:pt x="9535704" y="6344234"/>
                </a:lnTo>
                <a:lnTo>
                  <a:pt x="0" y="6344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35" r="-807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49045"/>
            <a:ext cx="14745813" cy="181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70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SALARY COMPARISON BY EXPERIENCE LEVEL</a:t>
            </a:r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09F89740-E26E-619E-EF4B-D83DAB538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210971"/>
              </p:ext>
            </p:extLst>
          </p:nvPr>
        </p:nvGraphicFramePr>
        <p:xfrm>
          <a:off x="304800" y="2361354"/>
          <a:ext cx="9751164" cy="6896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691713" y="3108459"/>
            <a:ext cx="9008188" cy="5451183"/>
          </a:xfrm>
          <a:custGeom>
            <a:avLst/>
            <a:gdLst/>
            <a:ahLst/>
            <a:cxnLst/>
            <a:rect l="l" t="t" r="r" b="b"/>
            <a:pathLst>
              <a:path w="9008188" h="5451183">
                <a:moveTo>
                  <a:pt x="0" y="0"/>
                </a:moveTo>
                <a:lnTo>
                  <a:pt x="9008188" y="0"/>
                </a:lnTo>
                <a:lnTo>
                  <a:pt x="9008188" y="5451182"/>
                </a:lnTo>
                <a:lnTo>
                  <a:pt x="0" y="545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39520"/>
            <a:ext cx="14745813" cy="174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1"/>
              </a:lnSpc>
            </a:pPr>
            <a:r>
              <a:rPr lang="en-US" sz="67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SCIENCE SALARY TRENDS BASED ON EDUCATION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8240E23-E164-278D-03A5-1E0278550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011875"/>
              </p:ext>
            </p:extLst>
          </p:nvPr>
        </p:nvGraphicFramePr>
        <p:xfrm>
          <a:off x="1028700" y="2908434"/>
          <a:ext cx="6904659" cy="58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630692" y="3108459"/>
            <a:ext cx="7940592" cy="5517342"/>
          </a:xfrm>
          <a:custGeom>
            <a:avLst/>
            <a:gdLst/>
            <a:ahLst/>
            <a:cxnLst/>
            <a:rect l="l" t="t" r="r" b="b"/>
            <a:pathLst>
              <a:path w="7940592" h="5517342">
                <a:moveTo>
                  <a:pt x="0" y="0"/>
                </a:moveTo>
                <a:lnTo>
                  <a:pt x="7940592" y="0"/>
                </a:lnTo>
                <a:lnTo>
                  <a:pt x="7940592" y="5517342"/>
                </a:lnTo>
                <a:lnTo>
                  <a:pt x="0" y="5517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429995"/>
            <a:ext cx="14745813" cy="1583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1"/>
              </a:lnSpc>
            </a:pPr>
            <a:r>
              <a:rPr lang="en-US" sz="6101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DISTRIBUTION OF DATA SCIENCE JOB TYPES BY EMPLOYMENT MODE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B1CB514-CE5A-2237-3A13-6F985EF9A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949076"/>
              </p:ext>
            </p:extLst>
          </p:nvPr>
        </p:nvGraphicFramePr>
        <p:xfrm>
          <a:off x="380999" y="3075275"/>
          <a:ext cx="8763000" cy="520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093" y="506195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7" name="TextBox 5">
            <a:extLst>
              <a:ext uri="{FF2B5EF4-FFF2-40B4-BE49-F238E27FC236}">
                <a16:creationId xmlns:a16="http://schemas.microsoft.com/office/drawing/2014/main" id="{01B66202-7883-6F84-9A98-8A6F52C8E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996329"/>
              </p:ext>
            </p:extLst>
          </p:nvPr>
        </p:nvGraphicFramePr>
        <p:xfrm>
          <a:off x="1208780" y="1811507"/>
          <a:ext cx="14259820" cy="7675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644" y="6033193"/>
            <a:ext cx="4878985" cy="3019760"/>
          </a:xfrm>
          <a:custGeom>
            <a:avLst/>
            <a:gdLst/>
            <a:ahLst/>
            <a:cxnLst/>
            <a:rect l="l" t="t" r="r" b="b"/>
            <a:pathLst>
              <a:path w="4878985" h="3019760">
                <a:moveTo>
                  <a:pt x="0" y="0"/>
                </a:moveTo>
                <a:lnTo>
                  <a:pt x="4878985" y="0"/>
                </a:lnTo>
                <a:lnTo>
                  <a:pt x="4878985" y="3019760"/>
                </a:lnTo>
                <a:lnTo>
                  <a:pt x="0" y="301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</a:p>
          <a:p>
            <a:pPr algn="ctr">
              <a:lnSpc>
                <a:spcPts val="12000"/>
              </a:lnSpc>
            </a:pPr>
            <a:endParaRPr lang="en-US" sz="1200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725473" y="447340"/>
            <a:ext cx="4878985" cy="3019760"/>
          </a:xfrm>
          <a:custGeom>
            <a:avLst/>
            <a:gdLst/>
            <a:ahLst/>
            <a:cxnLst/>
            <a:rect l="l" t="t" r="r" b="b"/>
            <a:pathLst>
              <a:path w="4878985" h="3019760">
                <a:moveTo>
                  <a:pt x="0" y="0"/>
                </a:moveTo>
                <a:lnTo>
                  <a:pt x="4878985" y="0"/>
                </a:lnTo>
                <a:lnTo>
                  <a:pt x="4878985" y="3019760"/>
                </a:lnTo>
                <a:lnTo>
                  <a:pt x="0" y="301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1093" y="506195"/>
            <a:ext cx="14745813" cy="130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949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PROJECT OBJECTIVE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7E4D0607-06A7-1780-FAF0-24D12ECDA908}"/>
              </a:ext>
            </a:extLst>
          </p:cNvPr>
          <p:cNvGraphicFramePr/>
          <p:nvPr/>
        </p:nvGraphicFramePr>
        <p:xfrm>
          <a:off x="1676400" y="3314700"/>
          <a:ext cx="144018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5662" y="3108459"/>
            <a:ext cx="5502257" cy="4814475"/>
          </a:xfrm>
          <a:custGeom>
            <a:avLst/>
            <a:gdLst/>
            <a:ahLst/>
            <a:cxnLst/>
            <a:rect l="l" t="t" r="r" b="b"/>
            <a:pathLst>
              <a:path w="5502257" h="4814475">
                <a:moveTo>
                  <a:pt x="0" y="0"/>
                </a:moveTo>
                <a:lnTo>
                  <a:pt x="5502257" y="0"/>
                </a:lnTo>
                <a:lnTo>
                  <a:pt x="5502257" y="4814475"/>
                </a:lnTo>
                <a:lnTo>
                  <a:pt x="0" y="4814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31736" y="871483"/>
            <a:ext cx="16046663" cy="2479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490"/>
              </a:lnSpc>
            </a:pPr>
            <a:r>
              <a:rPr lang="en-US" sz="949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PROBLEM STATEMENT</a:t>
            </a:r>
          </a:p>
          <a:p>
            <a:pPr algn="ctr">
              <a:lnSpc>
                <a:spcPts val="9490"/>
              </a:lnSpc>
            </a:pPr>
            <a:endParaRPr lang="en-US" sz="9490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5916406A-EC03-3BB7-74C5-2A166CD61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4976274"/>
              </p:ext>
            </p:extLst>
          </p:nvPr>
        </p:nvGraphicFramePr>
        <p:xfrm>
          <a:off x="609600" y="2019300"/>
          <a:ext cx="10408331" cy="745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2648833" y="6486356"/>
            <a:ext cx="5778062" cy="2946215"/>
          </a:xfrm>
          <a:custGeom>
            <a:avLst/>
            <a:gdLst/>
            <a:ahLst/>
            <a:cxnLst/>
            <a:rect l="l" t="t" r="r" b="b"/>
            <a:pathLst>
              <a:path w="5778062" h="3482038">
                <a:moveTo>
                  <a:pt x="0" y="0"/>
                </a:moveTo>
                <a:lnTo>
                  <a:pt x="5778063" y="0"/>
                </a:lnTo>
                <a:lnTo>
                  <a:pt x="5778063" y="3482039"/>
                </a:lnTo>
                <a:lnTo>
                  <a:pt x="0" y="3482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93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71093" y="506195"/>
            <a:ext cx="13854323" cy="2428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395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SOURCES</a:t>
            </a:r>
          </a:p>
          <a:p>
            <a:pPr algn="ctr">
              <a:lnSpc>
                <a:spcPts val="9395"/>
              </a:lnSpc>
            </a:pPr>
            <a:endParaRPr lang="en-US" sz="9395" dirty="0">
              <a:solidFill>
                <a:srgbClr val="804F3B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71093" y="2227861"/>
            <a:ext cx="6655802" cy="5203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228"/>
              </a:lnSpc>
            </a:pPr>
            <a:r>
              <a:rPr lang="en-US" sz="346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PRIMARY DATA SOURCE :</a:t>
            </a:r>
          </a:p>
          <a:p>
            <a:pPr algn="just">
              <a:lnSpc>
                <a:spcPts val="6228"/>
              </a:lnSpc>
            </a:pPr>
            <a:r>
              <a:rPr lang="en-US" sz="346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Primary data source taken from Kaggle, and also for further analysis taken data's from https://aijobs.net/salaries/ .</a:t>
            </a:r>
          </a:p>
          <a:p>
            <a:pPr algn="l">
              <a:lnSpc>
                <a:spcPts val="4968"/>
              </a:lnSpc>
            </a:pPr>
            <a:endParaRPr lang="en-US" sz="346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l">
              <a:lnSpc>
                <a:spcPts val="4968"/>
              </a:lnSpc>
              <a:spcBef>
                <a:spcPct val="0"/>
              </a:spcBef>
            </a:pPr>
            <a:endParaRPr lang="en-US" sz="3460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9" name="TextBox 7">
            <a:extLst>
              <a:ext uri="{FF2B5EF4-FFF2-40B4-BE49-F238E27FC236}">
                <a16:creationId xmlns:a16="http://schemas.microsoft.com/office/drawing/2014/main" id="{63528272-980A-BC54-DFB1-7FCC4979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069812"/>
              </p:ext>
            </p:extLst>
          </p:nvPr>
        </p:nvGraphicFramePr>
        <p:xfrm>
          <a:off x="9554963" y="1866900"/>
          <a:ext cx="5574716" cy="7350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FC1A4-CF16-82BA-A974-0E8517C5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A9E14A-3872-B836-4A00-B7A6EE7A8CF6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FAFF90-95D5-1826-2153-577B5E7C8D20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2666AC1E-AB97-DC87-A72D-0FB569E892E2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B705D566-6657-7BF2-3E50-FCA91D2670DD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920EE79-676C-3E02-CF1D-5EA39929E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2019370"/>
              </p:ext>
            </p:extLst>
          </p:nvPr>
        </p:nvGraphicFramePr>
        <p:xfrm>
          <a:off x="3047999" y="2019299"/>
          <a:ext cx="12536013" cy="8267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4">
            <a:extLst>
              <a:ext uri="{FF2B5EF4-FFF2-40B4-BE49-F238E27FC236}">
                <a16:creationId xmlns:a16="http://schemas.microsoft.com/office/drawing/2014/main" id="{F2A8462D-F09C-E31F-C7A9-33DFF9437A6A}"/>
              </a:ext>
            </a:extLst>
          </p:cNvPr>
          <p:cNvSpPr txBox="1"/>
          <p:nvPr/>
        </p:nvSpPr>
        <p:spPr>
          <a:xfrm>
            <a:off x="838200" y="414331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913756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481083" y="3108459"/>
            <a:ext cx="5176245" cy="5445015"/>
          </a:xfrm>
          <a:custGeom>
            <a:avLst/>
            <a:gdLst/>
            <a:ahLst/>
            <a:cxnLst/>
            <a:rect l="l" t="t" r="r" b="b"/>
            <a:pathLst>
              <a:path w="5176245" h="5445015">
                <a:moveTo>
                  <a:pt x="0" y="0"/>
                </a:moveTo>
                <a:lnTo>
                  <a:pt x="5176245" y="0"/>
                </a:lnTo>
                <a:lnTo>
                  <a:pt x="5176245" y="5445015"/>
                </a:lnTo>
                <a:lnTo>
                  <a:pt x="0" y="544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62" r="-426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71093" y="506195"/>
            <a:ext cx="14745813" cy="133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0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DATA PREPROCESS</a:t>
            </a:r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59928B1B-13DB-F079-4F44-EDC04C37A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888584"/>
              </p:ext>
            </p:extLst>
          </p:nvPr>
        </p:nvGraphicFramePr>
        <p:xfrm>
          <a:off x="660169" y="2171700"/>
          <a:ext cx="11531831" cy="708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488F-58A8-5D1C-701A-5FBC229E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FBC174-8385-6CAE-B947-91D923B226D0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16BC5C5-D238-1627-205E-063F3ACBBC7C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9310B88-2FD5-FFA8-6F16-F833BC02FC07}"/>
              </a:ext>
            </a:extLst>
          </p:cNvPr>
          <p:cNvSpPr txBox="1"/>
          <p:nvPr/>
        </p:nvSpPr>
        <p:spPr>
          <a:xfrm>
            <a:off x="1771093" y="506195"/>
            <a:ext cx="13854323" cy="124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VISUALIZATIONS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C8B7098E-E1BE-75D6-8816-BA4D94467009}"/>
              </a:ext>
            </a:extLst>
          </p:cNvPr>
          <p:cNvGraphicFramePr/>
          <p:nvPr/>
        </p:nvGraphicFramePr>
        <p:xfrm>
          <a:off x="2133600" y="2095500"/>
          <a:ext cx="13716000" cy="62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97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206AD-5E32-BF76-A664-E5BFDBBB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151A1B-9B2E-C6E9-D249-650A4435795D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D99A949-3BFB-2762-044F-8E7BF1B94D4F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7A55F5C-15C7-48FD-A7B5-A82ACBC03693}"/>
              </a:ext>
            </a:extLst>
          </p:cNvPr>
          <p:cNvSpPr txBox="1"/>
          <p:nvPr/>
        </p:nvSpPr>
        <p:spPr>
          <a:xfrm>
            <a:off x="1143001" y="506195"/>
            <a:ext cx="15163800" cy="1225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Special Features Implemented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D354F884-892A-F6FF-D048-54EA26308A28}"/>
              </a:ext>
            </a:extLst>
          </p:cNvPr>
          <p:cNvGraphicFramePr/>
          <p:nvPr/>
        </p:nvGraphicFramePr>
        <p:xfrm>
          <a:off x="1981200" y="2171700"/>
          <a:ext cx="13182600" cy="62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589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CE7B0-F04D-F04E-E9DB-4CFF0E17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26C789-D852-6206-EC87-B2DD8863FC36}"/>
              </a:ext>
            </a:extLst>
          </p:cNvPr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24C0BA-E4EB-D705-F32E-149D4BBAD303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673A90E-1C38-D29E-3FC0-7B7588736509}"/>
              </a:ext>
            </a:extLst>
          </p:cNvPr>
          <p:cNvSpPr txBox="1"/>
          <p:nvPr/>
        </p:nvSpPr>
        <p:spPr>
          <a:xfrm>
            <a:off x="990601" y="506195"/>
            <a:ext cx="14634816" cy="1255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95"/>
              </a:lnSpc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Radley" panose="020B0604020202020204" charset="0"/>
              </a:rPr>
              <a:t>INSIGHTS GENERATED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Radley" panose="020B0604020202020204" charset="0"/>
              <a:ea typeface="Radley"/>
              <a:cs typeface="Radley"/>
              <a:sym typeface="Radley"/>
            </a:endParaRPr>
          </a:p>
        </p:txBody>
      </p:sp>
      <p:graphicFrame>
        <p:nvGraphicFramePr>
          <p:cNvPr id="11" name="TextBox 7">
            <a:extLst>
              <a:ext uri="{FF2B5EF4-FFF2-40B4-BE49-F238E27FC236}">
                <a16:creationId xmlns:a16="http://schemas.microsoft.com/office/drawing/2014/main" id="{228414AB-2D46-FB93-9F63-9ACAFD7064DF}"/>
              </a:ext>
            </a:extLst>
          </p:cNvPr>
          <p:cNvGraphicFramePr/>
          <p:nvPr/>
        </p:nvGraphicFramePr>
        <p:xfrm>
          <a:off x="1219200" y="2552700"/>
          <a:ext cx="123444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998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671</Words>
  <Application>Microsoft Office PowerPoint</Application>
  <PresentationFormat>Custom</PresentationFormat>
  <Paragraphs>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 Light</vt:lpstr>
      <vt:lpstr>Arial</vt:lpstr>
      <vt:lpstr>Radley</vt:lpstr>
      <vt:lpstr>Calibri</vt:lpstr>
      <vt:lpstr>Raleway Bold</vt:lpstr>
      <vt:lpstr>Aptos</vt:lpstr>
      <vt:lpstr>Raleway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dc:creator>PalaniKumar M</dc:creator>
  <cp:lastModifiedBy>PalaniKumar M</cp:lastModifiedBy>
  <cp:revision>5</cp:revision>
  <dcterms:created xsi:type="dcterms:W3CDTF">2006-08-16T00:00:00Z</dcterms:created>
  <dcterms:modified xsi:type="dcterms:W3CDTF">2025-04-26T16:30:10Z</dcterms:modified>
  <dc:identifier>DAGlnPhEuak</dc:identifier>
</cp:coreProperties>
</file>