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rewryDb/StoryOpenBrewryD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8AAA11A-3A45-4845-8EA3-C6A8AB4AC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BrewryDb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110B0A70-95D8-4F2F-AD80-5A4C459D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10/22/2021 11:23:18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Open Brewry DB16">
            <a:extLst>
              <a:ext uri="{FF2B5EF4-FFF2-40B4-BE49-F238E27FC236}">
                <a16:creationId xmlns:a16="http://schemas.microsoft.com/office/drawing/2014/main" xmlns="" id="{9C522A3D-39AB-4590-A840-E45790987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Open Brewry DB11">
            <a:extLst>
              <a:ext uri="{FF2B5EF4-FFF2-40B4-BE49-F238E27FC236}">
                <a16:creationId xmlns:a16="http://schemas.microsoft.com/office/drawing/2014/main" xmlns="" id="{CB6A8E1C-65F6-4006-B5EA-F42BA3292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Open Brewry DB6">
            <a:extLst>
              <a:ext uri="{FF2B5EF4-FFF2-40B4-BE49-F238E27FC236}">
                <a16:creationId xmlns:a16="http://schemas.microsoft.com/office/drawing/2014/main" xmlns="" id="{BAB622B1-96B1-437C-AF31-E3F3B2F6F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Open Brewry DB15">
            <a:extLst>
              <a:ext uri="{FF2B5EF4-FFF2-40B4-BE49-F238E27FC236}">
                <a16:creationId xmlns:a16="http://schemas.microsoft.com/office/drawing/2014/main" xmlns="" id="{36478D10-063D-41D8-AAE3-D033746F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Open Brewry DB10">
            <a:extLst>
              <a:ext uri="{FF2B5EF4-FFF2-40B4-BE49-F238E27FC236}">
                <a16:creationId xmlns:a16="http://schemas.microsoft.com/office/drawing/2014/main" xmlns="" id="{0C5CA50F-92E3-401F-AFD3-F7BF8869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Open Brewry DB8">
            <a:extLst>
              <a:ext uri="{FF2B5EF4-FFF2-40B4-BE49-F238E27FC236}">
                <a16:creationId xmlns:a16="http://schemas.microsoft.com/office/drawing/2014/main" xmlns="" id="{6714BF0B-7C86-4D37-94AA-8FDC83C7D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Open Brewry DB2">
            <a:extLst>
              <a:ext uri="{FF2B5EF4-FFF2-40B4-BE49-F238E27FC236}">
                <a16:creationId xmlns:a16="http://schemas.microsoft.com/office/drawing/2014/main" xmlns="" id="{9CDCAD11-A847-4735-8615-889445BA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Open Brewry DB3">
            <a:extLst>
              <a:ext uri="{FF2B5EF4-FFF2-40B4-BE49-F238E27FC236}">
                <a16:creationId xmlns:a16="http://schemas.microsoft.com/office/drawing/2014/main" xmlns="" id="{74D24010-B06F-4D84-803D-2C520AE6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Open Brewry DB5">
            <a:extLst>
              <a:ext uri="{FF2B5EF4-FFF2-40B4-BE49-F238E27FC236}">
                <a16:creationId xmlns:a16="http://schemas.microsoft.com/office/drawing/2014/main" xmlns="" id="{3358CD60-A141-4018-8680-495BF83B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Open Brewry DB7">
            <a:extLst>
              <a:ext uri="{FF2B5EF4-FFF2-40B4-BE49-F238E27FC236}">
                <a16:creationId xmlns:a16="http://schemas.microsoft.com/office/drawing/2014/main" xmlns="" id="{618FD877-CC0D-4F2B-8659-FACA852E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99" y="0"/>
            <a:ext cx="936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BrewryDb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BrewryDb</dc:title>
  <dc:creator>Solange Kamiya</dc:creator>
  <cp:lastModifiedBy>Solange Kamiya</cp:lastModifiedBy>
  <cp:revision>1</cp:revision>
  <dcterms:created xsi:type="dcterms:W3CDTF">2021-10-22T23:23:22Z</dcterms:created>
  <dcterms:modified xsi:type="dcterms:W3CDTF">2021-10-22T23:24:52Z</dcterms:modified>
</cp:coreProperties>
</file>