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appiness_16394928013730/Story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CF5AA7B-8477-4F45-BAB4-9F1BF1A17A7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pt-br">
                <a:hlinkClick r:id="rId6"/>
              </a:rPr>
              <a:t>Happiness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6C64EB6-99E6-4489-B780-5ACB80CA692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12/20/2021 9:06:53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10" name="slide10">
            <a:extLst>
              <a:ext uri="{FF2B5EF4-FFF2-40B4-BE49-F238E27FC236}">
                <a16:creationId xmlns:a16="http://schemas.microsoft.com/office/drawing/2014/main" id="{D8DB424F-878E-4CA2-8399-C75E37689DD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2" name="slide2">
            <a:extLst>
              <a:ext uri="{FF2B5EF4-FFF2-40B4-BE49-F238E27FC236}">
                <a16:creationId xmlns:a16="http://schemas.microsoft.com/office/drawing/2014/main" id="{50D23464-5A67-4AAD-86FE-D8E2755933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3" name="slide3">
            <a:extLst>
              <a:ext uri="{FF2B5EF4-FFF2-40B4-BE49-F238E27FC236}">
                <a16:creationId xmlns:a16="http://schemas.microsoft.com/office/drawing/2014/main" id="{89D7ABE4-8242-4DF4-B002-ADA3A573A8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4C0D13C6-3844-48A0-83B3-6149024C30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5" name="slide5">
            <a:extLst>
              <a:ext uri="{FF2B5EF4-FFF2-40B4-BE49-F238E27FC236}">
                <a16:creationId xmlns:a16="http://schemas.microsoft.com/office/drawing/2014/main" id="{DC5130F5-98CF-40CF-9306-450BF18C65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6" name="slide6">
            <a:extLst>
              <a:ext uri="{FF2B5EF4-FFF2-40B4-BE49-F238E27FC236}">
                <a16:creationId xmlns:a16="http://schemas.microsoft.com/office/drawing/2014/main" id="{16B230A9-DB63-41EB-A866-570DB21050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F94E0CBA-0797-478A-9F8B-5CC06DB7A1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8" name="slide8">
            <a:extLst>
              <a:ext uri="{FF2B5EF4-FFF2-40B4-BE49-F238E27FC236}">
                <a16:creationId xmlns:a16="http://schemas.microsoft.com/office/drawing/2014/main" id="{AED62071-61C2-4A4F-AF16-BA044BAA64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9" name="slide9">
            <a:extLst>
              <a:ext uri="{FF2B5EF4-FFF2-40B4-BE49-F238E27FC236}">
                <a16:creationId xmlns:a16="http://schemas.microsoft.com/office/drawing/2014/main" id="{650ECCB8-3403-489F-A911-2253EE5A43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2021-12-20T21:06:54Z</dcterms:created>
  <dcterms:modified xsi:type="dcterms:W3CDTF">2021-12-20T21:06:54Z</dcterms:modified>
</cp:coreProperties>
</file>