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50" d="100"/>
          <a:sy n="150" d="100"/>
        </p:scale>
        <p:origin x="-67" y="-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E930-5A27-40F0-9A7B-9ED0C9AC2A40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131-818A-4D15-B3BD-E454A74B8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22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E930-5A27-40F0-9A7B-9ED0C9AC2A40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131-818A-4D15-B3BD-E454A74B8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22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E930-5A27-40F0-9A7B-9ED0C9AC2A40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131-818A-4D15-B3BD-E454A74B8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89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E930-5A27-40F0-9A7B-9ED0C9AC2A40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131-818A-4D15-B3BD-E454A74B8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9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E930-5A27-40F0-9A7B-9ED0C9AC2A40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131-818A-4D15-B3BD-E454A74B8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35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E930-5A27-40F0-9A7B-9ED0C9AC2A40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131-818A-4D15-B3BD-E454A74B8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35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E930-5A27-40F0-9A7B-9ED0C9AC2A40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131-818A-4D15-B3BD-E454A74B8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4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E930-5A27-40F0-9A7B-9ED0C9AC2A40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131-818A-4D15-B3BD-E454A74B8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66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E930-5A27-40F0-9A7B-9ED0C9AC2A40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131-818A-4D15-B3BD-E454A74B8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26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E930-5A27-40F0-9A7B-9ED0C9AC2A40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131-818A-4D15-B3BD-E454A74B8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61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E930-5A27-40F0-9A7B-9ED0C9AC2A40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131-818A-4D15-B3BD-E454A74B8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23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4E930-5A27-40F0-9A7B-9ED0C9AC2A40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C131-818A-4D15-B3BD-E454A74B8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Elegantlight" panose="02000000000000000000" pitchFamily="2" charset="-18"/>
              </a:rPr>
              <a:t>Qe 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60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82903" y="668168"/>
            <a:ext cx="7736413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700" dirty="0">
                <a:latin typeface="Elegantlight" panose="02000000000000000000" pitchFamily="2" charset="-18"/>
              </a:rPr>
              <a:t> </a:t>
            </a:r>
            <a:r>
              <a:rPr lang="fr-FR" sz="28700" dirty="0">
                <a:latin typeface="Elegantlight" panose="02000000000000000000" pitchFamily="2" charset="-18"/>
              </a:rPr>
              <a:t>qeoa</a:t>
            </a:r>
            <a:endParaRPr lang="fr-FR" sz="28700" dirty="0"/>
          </a:p>
        </p:txBody>
      </p:sp>
      <p:cxnSp>
        <p:nvCxnSpPr>
          <p:cNvPr id="44" name="Connecteur droit 43"/>
          <p:cNvCxnSpPr>
            <a:cxnSpLocks/>
          </p:cNvCxnSpPr>
          <p:nvPr/>
        </p:nvCxnSpPr>
        <p:spPr>
          <a:xfrm flipH="1">
            <a:off x="6307074" y="2778304"/>
            <a:ext cx="993648" cy="9936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orme libre : forme 58"/>
          <p:cNvSpPr/>
          <p:nvPr/>
        </p:nvSpPr>
        <p:spPr>
          <a:xfrm>
            <a:off x="7178040" y="2712720"/>
            <a:ext cx="355600" cy="1277620"/>
          </a:xfrm>
          <a:custGeom>
            <a:avLst/>
            <a:gdLst>
              <a:gd name="connsiteX0" fmla="*/ 187960 w 355600"/>
              <a:gd name="connsiteY0" fmla="*/ 1130300 h 1277620"/>
              <a:gd name="connsiteX1" fmla="*/ 0 w 355600"/>
              <a:gd name="connsiteY1" fmla="*/ 942340 h 1277620"/>
              <a:gd name="connsiteX2" fmla="*/ 0 w 355600"/>
              <a:gd name="connsiteY2" fmla="*/ 236220 h 1277620"/>
              <a:gd name="connsiteX3" fmla="*/ 236220 w 355600"/>
              <a:gd name="connsiteY3" fmla="*/ 0 h 1277620"/>
              <a:gd name="connsiteX4" fmla="*/ 355600 w 355600"/>
              <a:gd name="connsiteY4" fmla="*/ 0 h 1277620"/>
              <a:gd name="connsiteX5" fmla="*/ 355600 w 355600"/>
              <a:gd name="connsiteY5" fmla="*/ 1277620 h 1277620"/>
              <a:gd name="connsiteX6" fmla="*/ 187960 w 355600"/>
              <a:gd name="connsiteY6" fmla="*/ 1130300 h 127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" h="1277620">
                <a:moveTo>
                  <a:pt x="187960" y="1130300"/>
                </a:moveTo>
                <a:lnTo>
                  <a:pt x="0" y="942340"/>
                </a:lnTo>
                <a:lnTo>
                  <a:pt x="0" y="236220"/>
                </a:lnTo>
                <a:lnTo>
                  <a:pt x="236220" y="0"/>
                </a:lnTo>
                <a:lnTo>
                  <a:pt x="355600" y="0"/>
                </a:lnTo>
                <a:lnTo>
                  <a:pt x="355600" y="1277620"/>
                </a:lnTo>
                <a:lnTo>
                  <a:pt x="187960" y="1130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 : forme 60"/>
          <p:cNvSpPr/>
          <p:nvPr/>
        </p:nvSpPr>
        <p:spPr>
          <a:xfrm>
            <a:off x="5966460" y="2613660"/>
            <a:ext cx="487680" cy="1196340"/>
          </a:xfrm>
          <a:custGeom>
            <a:avLst/>
            <a:gdLst>
              <a:gd name="connsiteX0" fmla="*/ 279400 w 487680"/>
              <a:gd name="connsiteY0" fmla="*/ 10160 h 1196340"/>
              <a:gd name="connsiteX1" fmla="*/ 487680 w 487680"/>
              <a:gd name="connsiteY1" fmla="*/ 218440 h 1196340"/>
              <a:gd name="connsiteX2" fmla="*/ 487680 w 487680"/>
              <a:gd name="connsiteY2" fmla="*/ 977900 h 1196340"/>
              <a:gd name="connsiteX3" fmla="*/ 269240 w 487680"/>
              <a:gd name="connsiteY3" fmla="*/ 1196340 h 1196340"/>
              <a:gd name="connsiteX4" fmla="*/ 205740 w 487680"/>
              <a:gd name="connsiteY4" fmla="*/ 1196340 h 1196340"/>
              <a:gd name="connsiteX5" fmla="*/ 0 w 487680"/>
              <a:gd name="connsiteY5" fmla="*/ 1196340 h 1196340"/>
              <a:gd name="connsiteX6" fmla="*/ 0 w 487680"/>
              <a:gd name="connsiteY6" fmla="*/ 0 h 1196340"/>
              <a:gd name="connsiteX7" fmla="*/ 279400 w 487680"/>
              <a:gd name="connsiteY7" fmla="*/ 10160 h 119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" h="1196340">
                <a:moveTo>
                  <a:pt x="279400" y="10160"/>
                </a:moveTo>
                <a:lnTo>
                  <a:pt x="487680" y="218440"/>
                </a:lnTo>
                <a:lnTo>
                  <a:pt x="487680" y="977900"/>
                </a:lnTo>
                <a:lnTo>
                  <a:pt x="269240" y="1196340"/>
                </a:lnTo>
                <a:lnTo>
                  <a:pt x="205740" y="1196340"/>
                </a:lnTo>
                <a:lnTo>
                  <a:pt x="0" y="1196340"/>
                </a:lnTo>
                <a:lnTo>
                  <a:pt x="0" y="0"/>
                </a:lnTo>
                <a:lnTo>
                  <a:pt x="279400" y="10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79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9831" t="37131" r="51457" b="28204"/>
          <a:stretch/>
        </p:blipFill>
        <p:spPr>
          <a:xfrm>
            <a:off x="2374283" y="2195930"/>
            <a:ext cx="2809510" cy="23774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791" t="37167" r="35049" b="43334"/>
          <a:stretch/>
        </p:blipFill>
        <p:spPr>
          <a:xfrm>
            <a:off x="5279898" y="2195322"/>
            <a:ext cx="1287780" cy="133731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64614" t="37038" r="21369" b="43259"/>
          <a:stretch/>
        </p:blipFill>
        <p:spPr>
          <a:xfrm>
            <a:off x="6327648" y="2184400"/>
            <a:ext cx="1371600" cy="1351280"/>
          </a:xfrm>
          <a:prstGeom prst="rect">
            <a:avLst/>
          </a:prstGeom>
        </p:spPr>
      </p:pic>
      <p:cxnSp>
        <p:nvCxnSpPr>
          <p:cNvPr id="9" name="Connecteur droit 8"/>
          <p:cNvCxnSpPr>
            <a:cxnSpLocks/>
          </p:cNvCxnSpPr>
          <p:nvPr/>
        </p:nvCxnSpPr>
        <p:spPr>
          <a:xfrm>
            <a:off x="1164336" y="2206752"/>
            <a:ext cx="84429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</p:cNvCxnSpPr>
          <p:nvPr/>
        </p:nvCxnSpPr>
        <p:spPr>
          <a:xfrm>
            <a:off x="1164336" y="3511296"/>
            <a:ext cx="84429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94176" y="1725168"/>
            <a:ext cx="158496" cy="2694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169408" y="1725168"/>
            <a:ext cx="158496" cy="2694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199632" y="1725168"/>
            <a:ext cx="158496" cy="2694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52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13232" y="451104"/>
            <a:ext cx="10747248" cy="5590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9831" t="37131" r="66382" b="28204"/>
          <a:stretch/>
        </p:blipFill>
        <p:spPr>
          <a:xfrm>
            <a:off x="2374283" y="2195930"/>
            <a:ext cx="1349101" cy="2377440"/>
          </a:xfrm>
          <a:prstGeom prst="rect">
            <a:avLst/>
          </a:prstGeom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791" t="37167" r="35049" b="43334"/>
          <a:stretch/>
        </p:blipFill>
        <p:spPr>
          <a:xfrm>
            <a:off x="5279898" y="2195322"/>
            <a:ext cx="1287780" cy="1337310"/>
          </a:xfrm>
          <a:prstGeom prst="rect">
            <a:avLst/>
          </a:prstGeom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64614" t="37038" r="21369" b="43259"/>
          <a:stretch/>
        </p:blipFill>
        <p:spPr>
          <a:xfrm>
            <a:off x="6327648" y="2184400"/>
            <a:ext cx="1371600" cy="1351280"/>
          </a:xfrm>
          <a:prstGeom prst="rect">
            <a:avLst/>
          </a:prstGeom>
          <a:ln>
            <a:noFill/>
          </a:ln>
        </p:spPr>
      </p:pic>
      <p:cxnSp>
        <p:nvCxnSpPr>
          <p:cNvPr id="9" name="Connecteur droit 8"/>
          <p:cNvCxnSpPr>
            <a:cxnSpLocks/>
          </p:cNvCxnSpPr>
          <p:nvPr/>
        </p:nvCxnSpPr>
        <p:spPr>
          <a:xfrm>
            <a:off x="1164336" y="2206752"/>
            <a:ext cx="84429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</p:cNvCxnSpPr>
          <p:nvPr/>
        </p:nvCxnSpPr>
        <p:spPr>
          <a:xfrm>
            <a:off x="1164336" y="3511296"/>
            <a:ext cx="84429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94176" y="1703070"/>
            <a:ext cx="170228" cy="34328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169408" y="1725168"/>
            <a:ext cx="158496" cy="34361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199632" y="1712595"/>
            <a:ext cx="158496" cy="34512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l="35100" t="37207" r="51583" b="43534"/>
          <a:stretch/>
        </p:blipFill>
        <p:spPr>
          <a:xfrm>
            <a:off x="3845559" y="2208944"/>
            <a:ext cx="1303019" cy="1320800"/>
          </a:xfrm>
          <a:prstGeom prst="rect">
            <a:avLst/>
          </a:prstGeom>
          <a:ln>
            <a:noFill/>
          </a:ln>
        </p:spPr>
      </p:pic>
      <p:cxnSp>
        <p:nvCxnSpPr>
          <p:cNvPr id="4" name="Connecteur droit avec flèche 3"/>
          <p:cNvCxnSpPr>
            <a:cxnSpLocks/>
          </p:cNvCxnSpPr>
          <p:nvPr/>
        </p:nvCxnSpPr>
        <p:spPr>
          <a:xfrm flipH="1">
            <a:off x="3312160" y="2870835"/>
            <a:ext cx="2117091" cy="21170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cxnSpLocks/>
          </p:cNvCxnSpPr>
          <p:nvPr/>
        </p:nvCxnSpPr>
        <p:spPr>
          <a:xfrm flipH="1">
            <a:off x="3224785" y="3126614"/>
            <a:ext cx="1804415" cy="180441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4775835" y="2807970"/>
            <a:ext cx="944880" cy="944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rme libre : forme 16"/>
          <p:cNvSpPr/>
          <p:nvPr/>
        </p:nvSpPr>
        <p:spPr>
          <a:xfrm>
            <a:off x="4890135" y="2926080"/>
            <a:ext cx="344805" cy="234315"/>
          </a:xfrm>
          <a:custGeom>
            <a:avLst/>
            <a:gdLst>
              <a:gd name="connsiteX0" fmla="*/ 127635 w 344805"/>
              <a:gd name="connsiteY0" fmla="*/ 123825 h 234315"/>
              <a:gd name="connsiteX1" fmla="*/ 238125 w 344805"/>
              <a:gd name="connsiteY1" fmla="*/ 234315 h 234315"/>
              <a:gd name="connsiteX2" fmla="*/ 344805 w 344805"/>
              <a:gd name="connsiteY2" fmla="*/ 127635 h 234315"/>
              <a:gd name="connsiteX3" fmla="*/ 344805 w 344805"/>
              <a:gd name="connsiteY3" fmla="*/ 0 h 234315"/>
              <a:gd name="connsiteX4" fmla="*/ 0 w 344805"/>
              <a:gd name="connsiteY4" fmla="*/ 0 h 234315"/>
              <a:gd name="connsiteX5" fmla="*/ 127635 w 344805"/>
              <a:gd name="connsiteY5" fmla="*/ 123825 h 23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805" h="234315">
                <a:moveTo>
                  <a:pt x="127635" y="123825"/>
                </a:moveTo>
                <a:lnTo>
                  <a:pt x="238125" y="234315"/>
                </a:lnTo>
                <a:lnTo>
                  <a:pt x="344805" y="127635"/>
                </a:lnTo>
                <a:lnTo>
                  <a:pt x="344805" y="0"/>
                </a:lnTo>
                <a:lnTo>
                  <a:pt x="0" y="0"/>
                </a:lnTo>
                <a:lnTo>
                  <a:pt x="127635" y="1238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>
            <a:cxnSpLocks/>
          </p:cNvCxnSpPr>
          <p:nvPr/>
        </p:nvCxnSpPr>
        <p:spPr>
          <a:xfrm>
            <a:off x="1164336" y="2871216"/>
            <a:ext cx="84429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164336" y="4492752"/>
            <a:ext cx="84429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0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-879206" y="1042115"/>
            <a:ext cx="13822790" cy="6201398"/>
            <a:chOff x="2374283" y="2184400"/>
            <a:chExt cx="5324965" cy="238897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/>
            <a:srcRect l="19831" t="37131" r="66382" b="28204"/>
            <a:stretch/>
          </p:blipFill>
          <p:spPr>
            <a:xfrm>
              <a:off x="2374283" y="2195930"/>
              <a:ext cx="1349101" cy="2377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791" t="37167" r="35049" b="43334"/>
            <a:stretch/>
          </p:blipFill>
          <p:spPr>
            <a:xfrm>
              <a:off x="5279898" y="2195322"/>
              <a:ext cx="1287780" cy="133731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l="64614" t="37038" r="21369" b="43259"/>
            <a:stretch/>
          </p:blipFill>
          <p:spPr>
            <a:xfrm>
              <a:off x="6327648" y="2184400"/>
              <a:ext cx="1371600" cy="135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2"/>
            <a:srcRect l="35100" t="37207" r="51583" b="43534"/>
            <a:stretch/>
          </p:blipFill>
          <p:spPr>
            <a:xfrm>
              <a:off x="3845559" y="2208944"/>
              <a:ext cx="1303019" cy="1320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Forme libre : forme 16"/>
            <p:cNvSpPr/>
            <p:nvPr/>
          </p:nvSpPr>
          <p:spPr>
            <a:xfrm>
              <a:off x="4890135" y="2926080"/>
              <a:ext cx="344805" cy="234315"/>
            </a:xfrm>
            <a:custGeom>
              <a:avLst/>
              <a:gdLst>
                <a:gd name="connsiteX0" fmla="*/ 127635 w 344805"/>
                <a:gd name="connsiteY0" fmla="*/ 123825 h 234315"/>
                <a:gd name="connsiteX1" fmla="*/ 238125 w 344805"/>
                <a:gd name="connsiteY1" fmla="*/ 234315 h 234315"/>
                <a:gd name="connsiteX2" fmla="*/ 344805 w 344805"/>
                <a:gd name="connsiteY2" fmla="*/ 127635 h 234315"/>
                <a:gd name="connsiteX3" fmla="*/ 344805 w 344805"/>
                <a:gd name="connsiteY3" fmla="*/ 0 h 234315"/>
                <a:gd name="connsiteX4" fmla="*/ 0 w 344805"/>
                <a:gd name="connsiteY4" fmla="*/ 0 h 234315"/>
                <a:gd name="connsiteX5" fmla="*/ 127635 w 344805"/>
                <a:gd name="connsiteY5" fmla="*/ 123825 h 234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805" h="234315">
                  <a:moveTo>
                    <a:pt x="127635" y="123825"/>
                  </a:moveTo>
                  <a:lnTo>
                    <a:pt x="238125" y="234315"/>
                  </a:lnTo>
                  <a:lnTo>
                    <a:pt x="344805" y="127635"/>
                  </a:lnTo>
                  <a:lnTo>
                    <a:pt x="344805" y="0"/>
                  </a:lnTo>
                  <a:lnTo>
                    <a:pt x="0" y="0"/>
                  </a:lnTo>
                  <a:lnTo>
                    <a:pt x="127635" y="1238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9914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044142"/>
            <a:ext cx="12192000" cy="9902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871" y="1664170"/>
            <a:ext cx="10111051" cy="4539861"/>
          </a:xfrm>
          <a:prstGeom prst="rect">
            <a:avLst/>
          </a:prstGeom>
        </p:spPr>
      </p:pic>
      <p:sp>
        <p:nvSpPr>
          <p:cNvPr id="13" name="Forme libre : forme 12"/>
          <p:cNvSpPr/>
          <p:nvPr/>
        </p:nvSpPr>
        <p:spPr>
          <a:xfrm>
            <a:off x="5673090" y="2972082"/>
            <a:ext cx="838200" cy="605508"/>
          </a:xfrm>
          <a:custGeom>
            <a:avLst/>
            <a:gdLst>
              <a:gd name="connsiteX0" fmla="*/ 598170 w 838200"/>
              <a:gd name="connsiteY0" fmla="*/ 598170 h 598170"/>
              <a:gd name="connsiteX1" fmla="*/ 0 w 838200"/>
              <a:gd name="connsiteY1" fmla="*/ 0 h 598170"/>
              <a:gd name="connsiteX2" fmla="*/ 838200 w 838200"/>
              <a:gd name="connsiteY2" fmla="*/ 0 h 598170"/>
              <a:gd name="connsiteX3" fmla="*/ 838200 w 838200"/>
              <a:gd name="connsiteY3" fmla="*/ 422910 h 598170"/>
              <a:gd name="connsiteX4" fmla="*/ 598170 w 838200"/>
              <a:gd name="connsiteY4" fmla="*/ 598170 h 59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598170">
                <a:moveTo>
                  <a:pt x="598170" y="598170"/>
                </a:moveTo>
                <a:lnTo>
                  <a:pt x="0" y="0"/>
                </a:lnTo>
                <a:lnTo>
                  <a:pt x="838200" y="0"/>
                </a:lnTo>
                <a:lnTo>
                  <a:pt x="838200" y="422910"/>
                </a:lnTo>
                <a:lnTo>
                  <a:pt x="598170" y="5981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/>
          <p:cNvSpPr/>
          <p:nvPr/>
        </p:nvSpPr>
        <p:spPr>
          <a:xfrm>
            <a:off x="6588125" y="1878330"/>
            <a:ext cx="323215" cy="1950720"/>
          </a:xfrm>
          <a:custGeom>
            <a:avLst/>
            <a:gdLst>
              <a:gd name="connsiteX0" fmla="*/ 330200 w 330200"/>
              <a:gd name="connsiteY0" fmla="*/ 330200 h 1960880"/>
              <a:gd name="connsiteX1" fmla="*/ 0 w 330200"/>
              <a:gd name="connsiteY1" fmla="*/ 0 h 1960880"/>
              <a:gd name="connsiteX2" fmla="*/ 0 w 330200"/>
              <a:gd name="connsiteY2" fmla="*/ 1960880 h 1960880"/>
              <a:gd name="connsiteX3" fmla="*/ 325120 w 330200"/>
              <a:gd name="connsiteY3" fmla="*/ 1635760 h 1960880"/>
              <a:gd name="connsiteX4" fmla="*/ 330200 w 330200"/>
              <a:gd name="connsiteY4" fmla="*/ 330200 h 19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00" h="1960880">
                <a:moveTo>
                  <a:pt x="330200" y="330200"/>
                </a:moveTo>
                <a:lnTo>
                  <a:pt x="0" y="0"/>
                </a:lnTo>
                <a:lnTo>
                  <a:pt x="0" y="1960880"/>
                </a:lnTo>
                <a:lnTo>
                  <a:pt x="325120" y="1635760"/>
                </a:lnTo>
                <a:cubicBezTo>
                  <a:pt x="326813" y="1200573"/>
                  <a:pt x="328507" y="765387"/>
                  <a:pt x="330200" y="3302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 : forme 15"/>
          <p:cNvSpPr/>
          <p:nvPr/>
        </p:nvSpPr>
        <p:spPr>
          <a:xfrm>
            <a:off x="6520815" y="3722289"/>
            <a:ext cx="85725" cy="163911"/>
          </a:xfrm>
          <a:custGeom>
            <a:avLst/>
            <a:gdLst>
              <a:gd name="connsiteX0" fmla="*/ 74295 w 85725"/>
              <a:gd name="connsiteY0" fmla="*/ 24765 h 161925"/>
              <a:gd name="connsiteX1" fmla="*/ 85725 w 85725"/>
              <a:gd name="connsiteY1" fmla="*/ 160020 h 161925"/>
              <a:gd name="connsiteX2" fmla="*/ 0 w 85725"/>
              <a:gd name="connsiteY2" fmla="*/ 161925 h 161925"/>
              <a:gd name="connsiteX3" fmla="*/ 0 w 85725"/>
              <a:gd name="connsiteY3" fmla="*/ 0 h 161925"/>
              <a:gd name="connsiteX4" fmla="*/ 74295 w 85725"/>
              <a:gd name="connsiteY4" fmla="*/ 2476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161925">
                <a:moveTo>
                  <a:pt x="74295" y="24765"/>
                </a:moveTo>
                <a:lnTo>
                  <a:pt x="85725" y="160020"/>
                </a:lnTo>
                <a:lnTo>
                  <a:pt x="0" y="161925"/>
                </a:lnTo>
                <a:lnTo>
                  <a:pt x="0" y="0"/>
                </a:lnTo>
                <a:lnTo>
                  <a:pt x="74295" y="247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/>
          <p:cNvSpPr/>
          <p:nvPr/>
        </p:nvSpPr>
        <p:spPr>
          <a:xfrm>
            <a:off x="8107680" y="1965960"/>
            <a:ext cx="693420" cy="2438400"/>
          </a:xfrm>
          <a:custGeom>
            <a:avLst/>
            <a:gdLst>
              <a:gd name="connsiteX0" fmla="*/ 693420 w 693420"/>
              <a:gd name="connsiteY0" fmla="*/ 1584960 h 2369820"/>
              <a:gd name="connsiteX1" fmla="*/ 693420 w 693420"/>
              <a:gd name="connsiteY1" fmla="*/ 2369820 h 2369820"/>
              <a:gd name="connsiteX2" fmla="*/ 537210 w 693420"/>
              <a:gd name="connsiteY2" fmla="*/ 2369820 h 2369820"/>
              <a:gd name="connsiteX3" fmla="*/ 255270 w 693420"/>
              <a:gd name="connsiteY3" fmla="*/ 2087880 h 2369820"/>
              <a:gd name="connsiteX4" fmla="*/ 251460 w 693420"/>
              <a:gd name="connsiteY4" fmla="*/ 2049780 h 2369820"/>
              <a:gd name="connsiteX5" fmla="*/ 251460 w 693420"/>
              <a:gd name="connsiteY5" fmla="*/ 1863090 h 2369820"/>
              <a:gd name="connsiteX6" fmla="*/ 0 w 693420"/>
              <a:gd name="connsiteY6" fmla="*/ 1611630 h 2369820"/>
              <a:gd name="connsiteX7" fmla="*/ 0 w 693420"/>
              <a:gd name="connsiteY7" fmla="*/ 461010 h 2369820"/>
              <a:gd name="connsiteX8" fmla="*/ 461010 w 693420"/>
              <a:gd name="connsiteY8" fmla="*/ 0 h 2369820"/>
              <a:gd name="connsiteX9" fmla="*/ 685800 w 693420"/>
              <a:gd name="connsiteY9" fmla="*/ 0 h 2369820"/>
              <a:gd name="connsiteX10" fmla="*/ 685800 w 693420"/>
              <a:gd name="connsiteY10" fmla="*/ 331470 h 2369820"/>
              <a:gd name="connsiteX11" fmla="*/ 434340 w 693420"/>
              <a:gd name="connsiteY11" fmla="*/ 834390 h 2369820"/>
              <a:gd name="connsiteX12" fmla="*/ 434340 w 693420"/>
              <a:gd name="connsiteY12" fmla="*/ 1341120 h 2369820"/>
              <a:gd name="connsiteX13" fmla="*/ 594360 w 693420"/>
              <a:gd name="connsiteY13" fmla="*/ 1341120 h 2369820"/>
              <a:gd name="connsiteX14" fmla="*/ 693420 w 693420"/>
              <a:gd name="connsiteY14" fmla="*/ 1584960 h 236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420" h="2369820">
                <a:moveTo>
                  <a:pt x="693420" y="1584960"/>
                </a:moveTo>
                <a:lnTo>
                  <a:pt x="693420" y="2369820"/>
                </a:lnTo>
                <a:lnTo>
                  <a:pt x="537210" y="2369820"/>
                </a:lnTo>
                <a:lnTo>
                  <a:pt x="255270" y="2087880"/>
                </a:lnTo>
                <a:cubicBezTo>
                  <a:pt x="251320" y="2052328"/>
                  <a:pt x="251460" y="2065090"/>
                  <a:pt x="251460" y="2049780"/>
                </a:cubicBezTo>
                <a:lnTo>
                  <a:pt x="251460" y="1863090"/>
                </a:lnTo>
                <a:lnTo>
                  <a:pt x="0" y="1611630"/>
                </a:lnTo>
                <a:lnTo>
                  <a:pt x="0" y="461010"/>
                </a:lnTo>
                <a:lnTo>
                  <a:pt x="461010" y="0"/>
                </a:lnTo>
                <a:lnTo>
                  <a:pt x="685800" y="0"/>
                </a:lnTo>
                <a:lnTo>
                  <a:pt x="685800" y="331470"/>
                </a:lnTo>
                <a:lnTo>
                  <a:pt x="434340" y="834390"/>
                </a:lnTo>
                <a:lnTo>
                  <a:pt x="434340" y="1341120"/>
                </a:lnTo>
                <a:lnTo>
                  <a:pt x="594360" y="1341120"/>
                </a:lnTo>
                <a:lnTo>
                  <a:pt x="693420" y="15849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 : forme 17"/>
          <p:cNvSpPr/>
          <p:nvPr/>
        </p:nvSpPr>
        <p:spPr>
          <a:xfrm>
            <a:off x="6528435" y="1786809"/>
            <a:ext cx="85725" cy="163911"/>
          </a:xfrm>
          <a:custGeom>
            <a:avLst/>
            <a:gdLst>
              <a:gd name="connsiteX0" fmla="*/ 74295 w 85725"/>
              <a:gd name="connsiteY0" fmla="*/ 24765 h 161925"/>
              <a:gd name="connsiteX1" fmla="*/ 85725 w 85725"/>
              <a:gd name="connsiteY1" fmla="*/ 160020 h 161925"/>
              <a:gd name="connsiteX2" fmla="*/ 0 w 85725"/>
              <a:gd name="connsiteY2" fmla="*/ 161925 h 161925"/>
              <a:gd name="connsiteX3" fmla="*/ 0 w 85725"/>
              <a:gd name="connsiteY3" fmla="*/ 0 h 161925"/>
              <a:gd name="connsiteX4" fmla="*/ 74295 w 85725"/>
              <a:gd name="connsiteY4" fmla="*/ 2476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161925">
                <a:moveTo>
                  <a:pt x="74295" y="24765"/>
                </a:moveTo>
                <a:lnTo>
                  <a:pt x="85725" y="160020"/>
                </a:lnTo>
                <a:lnTo>
                  <a:pt x="0" y="161925"/>
                </a:lnTo>
                <a:lnTo>
                  <a:pt x="0" y="0"/>
                </a:lnTo>
                <a:lnTo>
                  <a:pt x="74295" y="247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8814" t="22223" r="13810" b="12528"/>
          <a:stretch/>
        </p:blipFill>
        <p:spPr>
          <a:xfrm>
            <a:off x="12002945" y="-81269"/>
            <a:ext cx="2558007" cy="24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5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7078" y="-150471"/>
            <a:ext cx="13750724" cy="62387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871" y="1664170"/>
            <a:ext cx="10111051" cy="4539861"/>
          </a:xfrm>
          <a:prstGeom prst="rect">
            <a:avLst/>
          </a:prstGeom>
        </p:spPr>
      </p:pic>
      <p:sp>
        <p:nvSpPr>
          <p:cNvPr id="13" name="Forme libre : forme 12"/>
          <p:cNvSpPr/>
          <p:nvPr/>
        </p:nvSpPr>
        <p:spPr>
          <a:xfrm>
            <a:off x="5673090" y="2972082"/>
            <a:ext cx="838200" cy="605508"/>
          </a:xfrm>
          <a:custGeom>
            <a:avLst/>
            <a:gdLst>
              <a:gd name="connsiteX0" fmla="*/ 598170 w 838200"/>
              <a:gd name="connsiteY0" fmla="*/ 598170 h 598170"/>
              <a:gd name="connsiteX1" fmla="*/ 0 w 838200"/>
              <a:gd name="connsiteY1" fmla="*/ 0 h 598170"/>
              <a:gd name="connsiteX2" fmla="*/ 838200 w 838200"/>
              <a:gd name="connsiteY2" fmla="*/ 0 h 598170"/>
              <a:gd name="connsiteX3" fmla="*/ 838200 w 838200"/>
              <a:gd name="connsiteY3" fmla="*/ 422910 h 598170"/>
              <a:gd name="connsiteX4" fmla="*/ 598170 w 838200"/>
              <a:gd name="connsiteY4" fmla="*/ 598170 h 59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598170">
                <a:moveTo>
                  <a:pt x="598170" y="598170"/>
                </a:moveTo>
                <a:lnTo>
                  <a:pt x="0" y="0"/>
                </a:lnTo>
                <a:lnTo>
                  <a:pt x="838200" y="0"/>
                </a:lnTo>
                <a:lnTo>
                  <a:pt x="838200" y="422910"/>
                </a:lnTo>
                <a:lnTo>
                  <a:pt x="598170" y="5981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/>
          <p:cNvSpPr/>
          <p:nvPr/>
        </p:nvSpPr>
        <p:spPr>
          <a:xfrm>
            <a:off x="6588125" y="1878330"/>
            <a:ext cx="323215" cy="1950720"/>
          </a:xfrm>
          <a:custGeom>
            <a:avLst/>
            <a:gdLst>
              <a:gd name="connsiteX0" fmla="*/ 330200 w 330200"/>
              <a:gd name="connsiteY0" fmla="*/ 330200 h 1960880"/>
              <a:gd name="connsiteX1" fmla="*/ 0 w 330200"/>
              <a:gd name="connsiteY1" fmla="*/ 0 h 1960880"/>
              <a:gd name="connsiteX2" fmla="*/ 0 w 330200"/>
              <a:gd name="connsiteY2" fmla="*/ 1960880 h 1960880"/>
              <a:gd name="connsiteX3" fmla="*/ 325120 w 330200"/>
              <a:gd name="connsiteY3" fmla="*/ 1635760 h 1960880"/>
              <a:gd name="connsiteX4" fmla="*/ 330200 w 330200"/>
              <a:gd name="connsiteY4" fmla="*/ 330200 h 19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00" h="1960880">
                <a:moveTo>
                  <a:pt x="330200" y="330200"/>
                </a:moveTo>
                <a:lnTo>
                  <a:pt x="0" y="0"/>
                </a:lnTo>
                <a:lnTo>
                  <a:pt x="0" y="1960880"/>
                </a:lnTo>
                <a:lnTo>
                  <a:pt x="325120" y="1635760"/>
                </a:lnTo>
                <a:cubicBezTo>
                  <a:pt x="326813" y="1200573"/>
                  <a:pt x="328507" y="765387"/>
                  <a:pt x="330200" y="3302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 : forme 15"/>
          <p:cNvSpPr/>
          <p:nvPr/>
        </p:nvSpPr>
        <p:spPr>
          <a:xfrm>
            <a:off x="6520815" y="3722289"/>
            <a:ext cx="85725" cy="163911"/>
          </a:xfrm>
          <a:custGeom>
            <a:avLst/>
            <a:gdLst>
              <a:gd name="connsiteX0" fmla="*/ 74295 w 85725"/>
              <a:gd name="connsiteY0" fmla="*/ 24765 h 161925"/>
              <a:gd name="connsiteX1" fmla="*/ 85725 w 85725"/>
              <a:gd name="connsiteY1" fmla="*/ 160020 h 161925"/>
              <a:gd name="connsiteX2" fmla="*/ 0 w 85725"/>
              <a:gd name="connsiteY2" fmla="*/ 161925 h 161925"/>
              <a:gd name="connsiteX3" fmla="*/ 0 w 85725"/>
              <a:gd name="connsiteY3" fmla="*/ 0 h 161925"/>
              <a:gd name="connsiteX4" fmla="*/ 74295 w 85725"/>
              <a:gd name="connsiteY4" fmla="*/ 2476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161925">
                <a:moveTo>
                  <a:pt x="74295" y="24765"/>
                </a:moveTo>
                <a:lnTo>
                  <a:pt x="85725" y="160020"/>
                </a:lnTo>
                <a:lnTo>
                  <a:pt x="0" y="161925"/>
                </a:lnTo>
                <a:lnTo>
                  <a:pt x="0" y="0"/>
                </a:lnTo>
                <a:lnTo>
                  <a:pt x="74295" y="247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/>
          <p:cNvSpPr/>
          <p:nvPr/>
        </p:nvSpPr>
        <p:spPr>
          <a:xfrm>
            <a:off x="8107680" y="1965960"/>
            <a:ext cx="693420" cy="2438400"/>
          </a:xfrm>
          <a:custGeom>
            <a:avLst/>
            <a:gdLst>
              <a:gd name="connsiteX0" fmla="*/ 693420 w 693420"/>
              <a:gd name="connsiteY0" fmla="*/ 1584960 h 2369820"/>
              <a:gd name="connsiteX1" fmla="*/ 693420 w 693420"/>
              <a:gd name="connsiteY1" fmla="*/ 2369820 h 2369820"/>
              <a:gd name="connsiteX2" fmla="*/ 537210 w 693420"/>
              <a:gd name="connsiteY2" fmla="*/ 2369820 h 2369820"/>
              <a:gd name="connsiteX3" fmla="*/ 255270 w 693420"/>
              <a:gd name="connsiteY3" fmla="*/ 2087880 h 2369820"/>
              <a:gd name="connsiteX4" fmla="*/ 251460 w 693420"/>
              <a:gd name="connsiteY4" fmla="*/ 2049780 h 2369820"/>
              <a:gd name="connsiteX5" fmla="*/ 251460 w 693420"/>
              <a:gd name="connsiteY5" fmla="*/ 1863090 h 2369820"/>
              <a:gd name="connsiteX6" fmla="*/ 0 w 693420"/>
              <a:gd name="connsiteY6" fmla="*/ 1611630 h 2369820"/>
              <a:gd name="connsiteX7" fmla="*/ 0 w 693420"/>
              <a:gd name="connsiteY7" fmla="*/ 461010 h 2369820"/>
              <a:gd name="connsiteX8" fmla="*/ 461010 w 693420"/>
              <a:gd name="connsiteY8" fmla="*/ 0 h 2369820"/>
              <a:gd name="connsiteX9" fmla="*/ 685800 w 693420"/>
              <a:gd name="connsiteY9" fmla="*/ 0 h 2369820"/>
              <a:gd name="connsiteX10" fmla="*/ 685800 w 693420"/>
              <a:gd name="connsiteY10" fmla="*/ 331470 h 2369820"/>
              <a:gd name="connsiteX11" fmla="*/ 434340 w 693420"/>
              <a:gd name="connsiteY11" fmla="*/ 834390 h 2369820"/>
              <a:gd name="connsiteX12" fmla="*/ 434340 w 693420"/>
              <a:gd name="connsiteY12" fmla="*/ 1341120 h 2369820"/>
              <a:gd name="connsiteX13" fmla="*/ 594360 w 693420"/>
              <a:gd name="connsiteY13" fmla="*/ 1341120 h 2369820"/>
              <a:gd name="connsiteX14" fmla="*/ 693420 w 693420"/>
              <a:gd name="connsiteY14" fmla="*/ 1584960 h 236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420" h="2369820">
                <a:moveTo>
                  <a:pt x="693420" y="1584960"/>
                </a:moveTo>
                <a:lnTo>
                  <a:pt x="693420" y="2369820"/>
                </a:lnTo>
                <a:lnTo>
                  <a:pt x="537210" y="2369820"/>
                </a:lnTo>
                <a:lnTo>
                  <a:pt x="255270" y="2087880"/>
                </a:lnTo>
                <a:cubicBezTo>
                  <a:pt x="251320" y="2052328"/>
                  <a:pt x="251460" y="2065090"/>
                  <a:pt x="251460" y="2049780"/>
                </a:cubicBezTo>
                <a:lnTo>
                  <a:pt x="251460" y="1863090"/>
                </a:lnTo>
                <a:lnTo>
                  <a:pt x="0" y="1611630"/>
                </a:lnTo>
                <a:lnTo>
                  <a:pt x="0" y="461010"/>
                </a:lnTo>
                <a:lnTo>
                  <a:pt x="461010" y="0"/>
                </a:lnTo>
                <a:lnTo>
                  <a:pt x="685800" y="0"/>
                </a:lnTo>
                <a:lnTo>
                  <a:pt x="685800" y="331470"/>
                </a:lnTo>
                <a:lnTo>
                  <a:pt x="434340" y="834390"/>
                </a:lnTo>
                <a:lnTo>
                  <a:pt x="434340" y="1341120"/>
                </a:lnTo>
                <a:lnTo>
                  <a:pt x="594360" y="1341120"/>
                </a:lnTo>
                <a:lnTo>
                  <a:pt x="693420" y="15849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 : forme 17"/>
          <p:cNvSpPr/>
          <p:nvPr/>
        </p:nvSpPr>
        <p:spPr>
          <a:xfrm>
            <a:off x="6528435" y="1786809"/>
            <a:ext cx="85725" cy="163911"/>
          </a:xfrm>
          <a:custGeom>
            <a:avLst/>
            <a:gdLst>
              <a:gd name="connsiteX0" fmla="*/ 74295 w 85725"/>
              <a:gd name="connsiteY0" fmla="*/ 24765 h 161925"/>
              <a:gd name="connsiteX1" fmla="*/ 85725 w 85725"/>
              <a:gd name="connsiteY1" fmla="*/ 160020 h 161925"/>
              <a:gd name="connsiteX2" fmla="*/ 0 w 85725"/>
              <a:gd name="connsiteY2" fmla="*/ 161925 h 161925"/>
              <a:gd name="connsiteX3" fmla="*/ 0 w 85725"/>
              <a:gd name="connsiteY3" fmla="*/ 0 h 161925"/>
              <a:gd name="connsiteX4" fmla="*/ 74295 w 85725"/>
              <a:gd name="connsiteY4" fmla="*/ 2476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161925">
                <a:moveTo>
                  <a:pt x="74295" y="24765"/>
                </a:moveTo>
                <a:lnTo>
                  <a:pt x="85725" y="160020"/>
                </a:lnTo>
                <a:lnTo>
                  <a:pt x="0" y="161925"/>
                </a:lnTo>
                <a:lnTo>
                  <a:pt x="0" y="0"/>
                </a:lnTo>
                <a:lnTo>
                  <a:pt x="74295" y="247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8814" t="22223" r="13810" b="12528"/>
          <a:stretch/>
        </p:blipFill>
        <p:spPr>
          <a:xfrm flipH="1">
            <a:off x="11257270" y="1607970"/>
            <a:ext cx="3108970" cy="2730349"/>
          </a:xfrm>
          <a:prstGeom prst="rect">
            <a:avLst/>
          </a:prstGeom>
        </p:spPr>
      </p:pic>
      <p:cxnSp>
        <p:nvCxnSpPr>
          <p:cNvPr id="3" name="Connecteur droit 2"/>
          <p:cNvCxnSpPr/>
          <p:nvPr/>
        </p:nvCxnSpPr>
        <p:spPr>
          <a:xfrm>
            <a:off x="701040" y="4191000"/>
            <a:ext cx="13197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701040" y="3784600"/>
            <a:ext cx="13197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01040" y="3459480"/>
            <a:ext cx="13197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701040" y="2961640"/>
            <a:ext cx="13197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701040" y="2118360"/>
            <a:ext cx="13197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01040" y="1691640"/>
            <a:ext cx="13197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701040" y="6070600"/>
            <a:ext cx="13197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01040" y="-187960"/>
            <a:ext cx="13197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56000" y="-528320"/>
            <a:ext cx="0" cy="6736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830320" y="-528320"/>
            <a:ext cx="0" cy="6736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6319520" y="-528320"/>
            <a:ext cx="0" cy="6736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6593840" y="-528320"/>
            <a:ext cx="0" cy="6736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8382000" y="-528320"/>
            <a:ext cx="0" cy="6736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8656320" y="-528320"/>
            <a:ext cx="0" cy="6736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3935019" y="-528320"/>
            <a:ext cx="0" cy="6736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4209339" y="-528320"/>
            <a:ext cx="0" cy="6736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847524" y="-528320"/>
            <a:ext cx="0" cy="6736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121844" y="-528320"/>
            <a:ext cx="0" cy="6736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4212812" y="-528320"/>
            <a:ext cx="0" cy="6736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4487132" y="-528320"/>
            <a:ext cx="0" cy="6736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1099222" y="-528320"/>
            <a:ext cx="0" cy="6736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11377015" y="-528320"/>
            <a:ext cx="0" cy="6736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17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386840"/>
            <a:ext cx="15788640" cy="8244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871" y="1664170"/>
            <a:ext cx="10111051" cy="4539861"/>
          </a:xfrm>
          <a:prstGeom prst="rect">
            <a:avLst/>
          </a:prstGeom>
        </p:spPr>
      </p:pic>
      <p:sp>
        <p:nvSpPr>
          <p:cNvPr id="13" name="Forme libre : forme 12"/>
          <p:cNvSpPr/>
          <p:nvPr/>
        </p:nvSpPr>
        <p:spPr>
          <a:xfrm>
            <a:off x="5673090" y="2972082"/>
            <a:ext cx="838200" cy="605508"/>
          </a:xfrm>
          <a:custGeom>
            <a:avLst/>
            <a:gdLst>
              <a:gd name="connsiteX0" fmla="*/ 598170 w 838200"/>
              <a:gd name="connsiteY0" fmla="*/ 598170 h 598170"/>
              <a:gd name="connsiteX1" fmla="*/ 0 w 838200"/>
              <a:gd name="connsiteY1" fmla="*/ 0 h 598170"/>
              <a:gd name="connsiteX2" fmla="*/ 838200 w 838200"/>
              <a:gd name="connsiteY2" fmla="*/ 0 h 598170"/>
              <a:gd name="connsiteX3" fmla="*/ 838200 w 838200"/>
              <a:gd name="connsiteY3" fmla="*/ 422910 h 598170"/>
              <a:gd name="connsiteX4" fmla="*/ 598170 w 838200"/>
              <a:gd name="connsiteY4" fmla="*/ 598170 h 59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598170">
                <a:moveTo>
                  <a:pt x="598170" y="598170"/>
                </a:moveTo>
                <a:lnTo>
                  <a:pt x="0" y="0"/>
                </a:lnTo>
                <a:lnTo>
                  <a:pt x="838200" y="0"/>
                </a:lnTo>
                <a:lnTo>
                  <a:pt x="838200" y="422910"/>
                </a:lnTo>
                <a:lnTo>
                  <a:pt x="598170" y="5981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/>
          <p:cNvSpPr/>
          <p:nvPr/>
        </p:nvSpPr>
        <p:spPr>
          <a:xfrm>
            <a:off x="6588125" y="1878330"/>
            <a:ext cx="323215" cy="1950720"/>
          </a:xfrm>
          <a:custGeom>
            <a:avLst/>
            <a:gdLst>
              <a:gd name="connsiteX0" fmla="*/ 330200 w 330200"/>
              <a:gd name="connsiteY0" fmla="*/ 330200 h 1960880"/>
              <a:gd name="connsiteX1" fmla="*/ 0 w 330200"/>
              <a:gd name="connsiteY1" fmla="*/ 0 h 1960880"/>
              <a:gd name="connsiteX2" fmla="*/ 0 w 330200"/>
              <a:gd name="connsiteY2" fmla="*/ 1960880 h 1960880"/>
              <a:gd name="connsiteX3" fmla="*/ 325120 w 330200"/>
              <a:gd name="connsiteY3" fmla="*/ 1635760 h 1960880"/>
              <a:gd name="connsiteX4" fmla="*/ 330200 w 330200"/>
              <a:gd name="connsiteY4" fmla="*/ 330200 h 19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00" h="1960880">
                <a:moveTo>
                  <a:pt x="330200" y="330200"/>
                </a:moveTo>
                <a:lnTo>
                  <a:pt x="0" y="0"/>
                </a:lnTo>
                <a:lnTo>
                  <a:pt x="0" y="1960880"/>
                </a:lnTo>
                <a:lnTo>
                  <a:pt x="325120" y="1635760"/>
                </a:lnTo>
                <a:cubicBezTo>
                  <a:pt x="326813" y="1200573"/>
                  <a:pt x="328507" y="765387"/>
                  <a:pt x="330200" y="3302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/>
          <p:cNvSpPr/>
          <p:nvPr/>
        </p:nvSpPr>
        <p:spPr>
          <a:xfrm>
            <a:off x="8107680" y="1965960"/>
            <a:ext cx="693420" cy="2438400"/>
          </a:xfrm>
          <a:custGeom>
            <a:avLst/>
            <a:gdLst>
              <a:gd name="connsiteX0" fmla="*/ 693420 w 693420"/>
              <a:gd name="connsiteY0" fmla="*/ 1584960 h 2369820"/>
              <a:gd name="connsiteX1" fmla="*/ 693420 w 693420"/>
              <a:gd name="connsiteY1" fmla="*/ 2369820 h 2369820"/>
              <a:gd name="connsiteX2" fmla="*/ 537210 w 693420"/>
              <a:gd name="connsiteY2" fmla="*/ 2369820 h 2369820"/>
              <a:gd name="connsiteX3" fmla="*/ 255270 w 693420"/>
              <a:gd name="connsiteY3" fmla="*/ 2087880 h 2369820"/>
              <a:gd name="connsiteX4" fmla="*/ 251460 w 693420"/>
              <a:gd name="connsiteY4" fmla="*/ 2049780 h 2369820"/>
              <a:gd name="connsiteX5" fmla="*/ 251460 w 693420"/>
              <a:gd name="connsiteY5" fmla="*/ 1863090 h 2369820"/>
              <a:gd name="connsiteX6" fmla="*/ 0 w 693420"/>
              <a:gd name="connsiteY6" fmla="*/ 1611630 h 2369820"/>
              <a:gd name="connsiteX7" fmla="*/ 0 w 693420"/>
              <a:gd name="connsiteY7" fmla="*/ 461010 h 2369820"/>
              <a:gd name="connsiteX8" fmla="*/ 461010 w 693420"/>
              <a:gd name="connsiteY8" fmla="*/ 0 h 2369820"/>
              <a:gd name="connsiteX9" fmla="*/ 685800 w 693420"/>
              <a:gd name="connsiteY9" fmla="*/ 0 h 2369820"/>
              <a:gd name="connsiteX10" fmla="*/ 685800 w 693420"/>
              <a:gd name="connsiteY10" fmla="*/ 331470 h 2369820"/>
              <a:gd name="connsiteX11" fmla="*/ 434340 w 693420"/>
              <a:gd name="connsiteY11" fmla="*/ 834390 h 2369820"/>
              <a:gd name="connsiteX12" fmla="*/ 434340 w 693420"/>
              <a:gd name="connsiteY12" fmla="*/ 1341120 h 2369820"/>
              <a:gd name="connsiteX13" fmla="*/ 594360 w 693420"/>
              <a:gd name="connsiteY13" fmla="*/ 1341120 h 2369820"/>
              <a:gd name="connsiteX14" fmla="*/ 693420 w 693420"/>
              <a:gd name="connsiteY14" fmla="*/ 1584960 h 236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420" h="2369820">
                <a:moveTo>
                  <a:pt x="693420" y="1584960"/>
                </a:moveTo>
                <a:lnTo>
                  <a:pt x="693420" y="2369820"/>
                </a:lnTo>
                <a:lnTo>
                  <a:pt x="537210" y="2369820"/>
                </a:lnTo>
                <a:lnTo>
                  <a:pt x="255270" y="2087880"/>
                </a:lnTo>
                <a:cubicBezTo>
                  <a:pt x="251320" y="2052328"/>
                  <a:pt x="251460" y="2065090"/>
                  <a:pt x="251460" y="2049780"/>
                </a:cubicBezTo>
                <a:lnTo>
                  <a:pt x="251460" y="1863090"/>
                </a:lnTo>
                <a:lnTo>
                  <a:pt x="0" y="1611630"/>
                </a:lnTo>
                <a:lnTo>
                  <a:pt x="0" y="461010"/>
                </a:lnTo>
                <a:lnTo>
                  <a:pt x="461010" y="0"/>
                </a:lnTo>
                <a:lnTo>
                  <a:pt x="685800" y="0"/>
                </a:lnTo>
                <a:lnTo>
                  <a:pt x="685800" y="331470"/>
                </a:lnTo>
                <a:lnTo>
                  <a:pt x="434340" y="834390"/>
                </a:lnTo>
                <a:lnTo>
                  <a:pt x="434340" y="1341120"/>
                </a:lnTo>
                <a:lnTo>
                  <a:pt x="594360" y="1341120"/>
                </a:lnTo>
                <a:lnTo>
                  <a:pt x="693420" y="15849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8814" t="22223" r="13810" b="12528"/>
          <a:stretch/>
        </p:blipFill>
        <p:spPr>
          <a:xfrm flipH="1">
            <a:off x="11257270" y="1607970"/>
            <a:ext cx="3108970" cy="273034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r="81870"/>
          <a:stretch/>
        </p:blipFill>
        <p:spPr>
          <a:xfrm>
            <a:off x="3845071" y="2488773"/>
            <a:ext cx="56370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108" y="71120"/>
            <a:ext cx="12182535" cy="6858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708" y="223520"/>
            <a:ext cx="12182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57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</Words>
  <Application>Microsoft Office PowerPoint</Application>
  <PresentationFormat>Grand écran</PresentationFormat>
  <Paragraphs>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Elegantlight</vt:lpstr>
      <vt:lpstr>Thème Office</vt:lpstr>
      <vt:lpstr>Qe 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 a</dc:title>
  <dc:creator>solal gendrin</dc:creator>
  <cp:lastModifiedBy>solal gendrin</cp:lastModifiedBy>
  <cp:revision>9</cp:revision>
  <dcterms:created xsi:type="dcterms:W3CDTF">2017-03-04T12:27:04Z</dcterms:created>
  <dcterms:modified xsi:type="dcterms:W3CDTF">2017-03-04T14:00:33Z</dcterms:modified>
</cp:coreProperties>
</file>