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0" r:id="rId1"/>
  </p:sldMasterIdLst>
  <p:notesMasterIdLst>
    <p:notesMasterId r:id="rId12"/>
  </p:notesMasterIdLst>
  <p:sldIdLst>
    <p:sldId id="285" r:id="rId2"/>
    <p:sldId id="286" r:id="rId3"/>
    <p:sldId id="287" r:id="rId4"/>
    <p:sldId id="292" r:id="rId5"/>
    <p:sldId id="293" r:id="rId6"/>
    <p:sldId id="283" r:id="rId7"/>
    <p:sldId id="288" r:id="rId8"/>
    <p:sldId id="289" r:id="rId9"/>
    <p:sldId id="290" r:id="rId10"/>
    <p:sldId id="284" r:id="rId11"/>
  </p:sldIdLst>
  <p:sldSz cx="8999538" cy="6069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820"/>
    <a:srgbClr val="008F00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74558"/>
  </p:normalViewPr>
  <p:slideViewPr>
    <p:cSldViewPr snapToGrid="0" snapToObjects="1">
      <p:cViewPr varScale="1">
        <p:scale>
          <a:sx n="101" d="100"/>
          <a:sy n="101" d="100"/>
        </p:scale>
        <p:origin x="2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FD2EA-7CE2-724C-9B5A-4948F24FD38D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1143000"/>
            <a:ext cx="457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D9F1B-B80E-CB41-8939-FC7115985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8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richmenu_10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D9F1B-B80E-CB41-8939-FC7115985D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2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richmenu_11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D9F1B-B80E-CB41-8939-FC7115985D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richmenu_12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D9F1B-B80E-CB41-8939-FC7115985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1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richmenu_20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D9F1B-B80E-CB41-8939-FC7115985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richmenu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th-TH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D9F1B-B80E-CB41-8939-FC7115985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3439919"/>
            <a:ext cx="7649607" cy="540547"/>
          </a:xfrm>
        </p:spPr>
        <p:txBody>
          <a:bodyPr/>
          <a:lstStyle>
            <a:lvl1pPr algn="ctr">
              <a:defRPr lang="en-US" sz="2953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31" y="3892929"/>
            <a:ext cx="6299677" cy="676494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72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49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9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973" y="4248309"/>
            <a:ext cx="5399723" cy="501538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63973" y="542277"/>
            <a:ext cx="5399723" cy="3641408"/>
          </a:xfrm>
        </p:spPr>
        <p:txBody>
          <a:bodyPr/>
          <a:lstStyle>
            <a:lvl1pPr marL="0" indent="0">
              <a:buNone/>
              <a:defRPr sz="3175"/>
            </a:lvl1pPr>
            <a:lvl2pPr marL="449989" indent="0">
              <a:buNone/>
              <a:defRPr sz="2732"/>
            </a:lvl2pPr>
            <a:lvl3pPr marL="899978" indent="0">
              <a:buNone/>
              <a:defRPr sz="2363"/>
            </a:lvl3pPr>
            <a:lvl4pPr marL="1349967" indent="0">
              <a:buNone/>
              <a:defRPr sz="1993"/>
            </a:lvl4pPr>
            <a:lvl5pPr marL="1799955" indent="0">
              <a:buNone/>
              <a:defRPr sz="1993"/>
            </a:lvl5pPr>
            <a:lvl6pPr marL="2249945" indent="0">
              <a:buNone/>
              <a:defRPr sz="1993"/>
            </a:lvl6pPr>
            <a:lvl7pPr marL="2699934" indent="0">
              <a:buNone/>
              <a:defRPr sz="1993"/>
            </a:lvl7pPr>
            <a:lvl8pPr marL="3149922" indent="0">
              <a:buNone/>
              <a:defRPr sz="1993"/>
            </a:lvl8pPr>
            <a:lvl9pPr marL="3599912" indent="0">
              <a:buNone/>
              <a:defRPr sz="199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973" y="4749846"/>
            <a:ext cx="5399723" cy="712267"/>
          </a:xfrm>
        </p:spPr>
        <p:txBody>
          <a:bodyPr/>
          <a:lstStyle>
            <a:lvl1pPr marL="0" indent="0">
              <a:buNone/>
              <a:defRPr sz="1403"/>
            </a:lvl1pPr>
            <a:lvl2pPr marL="449989" indent="0">
              <a:buNone/>
              <a:defRPr sz="1181"/>
            </a:lvl2pPr>
            <a:lvl3pPr marL="899978" indent="0">
              <a:buNone/>
              <a:defRPr sz="960"/>
            </a:lvl3pPr>
            <a:lvl4pPr marL="1349967" indent="0">
              <a:buNone/>
              <a:defRPr sz="886"/>
            </a:lvl4pPr>
            <a:lvl5pPr marL="1799955" indent="0">
              <a:buNone/>
              <a:defRPr sz="886"/>
            </a:lvl5pPr>
            <a:lvl6pPr marL="2249945" indent="0">
              <a:buNone/>
              <a:defRPr sz="886"/>
            </a:lvl6pPr>
            <a:lvl7pPr marL="2699934" indent="0">
              <a:buNone/>
              <a:defRPr sz="886"/>
            </a:lvl7pPr>
            <a:lvl8pPr marL="3149922" indent="0">
              <a:buNone/>
              <a:defRPr sz="886"/>
            </a:lvl8pPr>
            <a:lvl9pPr marL="359991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1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65" y="243043"/>
            <a:ext cx="2024896" cy="51783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9977" y="243043"/>
            <a:ext cx="5924696" cy="51783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63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5866" y="2540378"/>
            <a:ext cx="4378877" cy="629274"/>
          </a:xfrm>
        </p:spPr>
        <p:txBody>
          <a:bodyPr>
            <a:normAutofit/>
          </a:bodyPr>
          <a:lstStyle>
            <a:lvl1pPr algn="ctr">
              <a:defRPr sz="265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4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885329"/>
            <a:ext cx="7649607" cy="13009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31" y="3439107"/>
            <a:ext cx="6299677" cy="1550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7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902" y="3899904"/>
            <a:ext cx="7649607" cy="1205373"/>
          </a:xfrm>
        </p:spPr>
        <p:txBody>
          <a:bodyPr anchor="t"/>
          <a:lstStyle>
            <a:lvl1pPr algn="l">
              <a:defRPr sz="391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902" y="2572307"/>
            <a:ext cx="7649607" cy="1327596"/>
          </a:xfrm>
        </p:spPr>
        <p:txBody>
          <a:bodyPr anchor="b"/>
          <a:lstStyle>
            <a:lvl1pPr marL="0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1pPr>
            <a:lvl2pPr marL="449989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78" indent="0">
              <a:buNone/>
              <a:defRPr sz="1550">
                <a:solidFill>
                  <a:schemeClr val="tx1">
                    <a:tint val="75000"/>
                  </a:schemeClr>
                </a:solidFill>
              </a:defRPr>
            </a:lvl3pPr>
            <a:lvl4pPr marL="1349967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79995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249945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699934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314992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599912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977" y="1416104"/>
            <a:ext cx="3974796" cy="4005268"/>
          </a:xfrm>
        </p:spPr>
        <p:txBody>
          <a:bodyPr/>
          <a:lstStyle>
            <a:lvl1pPr>
              <a:defRPr sz="2732"/>
            </a:lvl1pPr>
            <a:lvl2pPr>
              <a:defRPr sz="2363"/>
            </a:lvl2pPr>
            <a:lvl3pPr>
              <a:defRPr sz="1993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765" y="1416104"/>
            <a:ext cx="3974796" cy="4005268"/>
          </a:xfrm>
        </p:spPr>
        <p:txBody>
          <a:bodyPr/>
          <a:lstStyle>
            <a:lvl1pPr>
              <a:defRPr sz="2732"/>
            </a:lvl1pPr>
            <a:lvl2pPr>
              <a:defRPr sz="2363"/>
            </a:lvl2pPr>
            <a:lvl3pPr>
              <a:defRPr sz="1993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977" y="1358504"/>
            <a:ext cx="3976358" cy="566161"/>
          </a:xfrm>
        </p:spPr>
        <p:txBody>
          <a:bodyPr anchor="b"/>
          <a:lstStyle>
            <a:lvl1pPr marL="0" indent="0">
              <a:buNone/>
              <a:defRPr sz="2363" b="1"/>
            </a:lvl1pPr>
            <a:lvl2pPr marL="449989" indent="0">
              <a:buNone/>
              <a:defRPr sz="1993" b="1"/>
            </a:lvl2pPr>
            <a:lvl3pPr marL="899978" indent="0">
              <a:buNone/>
              <a:defRPr sz="1772" b="1"/>
            </a:lvl3pPr>
            <a:lvl4pPr marL="1349967" indent="0">
              <a:buNone/>
              <a:defRPr sz="1550" b="1"/>
            </a:lvl4pPr>
            <a:lvl5pPr marL="1799955" indent="0">
              <a:buNone/>
              <a:defRPr sz="1550" b="1"/>
            </a:lvl5pPr>
            <a:lvl6pPr marL="2249945" indent="0">
              <a:buNone/>
              <a:defRPr sz="1550" b="1"/>
            </a:lvl6pPr>
            <a:lvl7pPr marL="2699934" indent="0">
              <a:buNone/>
              <a:defRPr sz="1550" b="1"/>
            </a:lvl7pPr>
            <a:lvl8pPr marL="3149922" indent="0">
              <a:buNone/>
              <a:defRPr sz="1550" b="1"/>
            </a:lvl8pPr>
            <a:lvl9pPr marL="3599912" indent="0">
              <a:buNone/>
              <a:defRPr sz="1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77" y="1924664"/>
            <a:ext cx="3976358" cy="3496707"/>
          </a:xfrm>
        </p:spPr>
        <p:txBody>
          <a:bodyPr/>
          <a:lstStyle>
            <a:lvl1pPr>
              <a:defRPr sz="2363"/>
            </a:lvl1pPr>
            <a:lvl2pPr>
              <a:defRPr sz="1993"/>
            </a:lvl2pPr>
            <a:lvl3pPr>
              <a:defRPr sz="1772"/>
            </a:lvl3pPr>
            <a:lvl4pPr>
              <a:defRPr sz="1550"/>
            </a:lvl4pPr>
            <a:lvl5pPr>
              <a:defRPr sz="1550"/>
            </a:lvl5pPr>
            <a:lvl6pPr>
              <a:defRPr sz="1550"/>
            </a:lvl6pPr>
            <a:lvl7pPr>
              <a:defRPr sz="1550"/>
            </a:lvl7pPr>
            <a:lvl8pPr>
              <a:defRPr sz="1550"/>
            </a:lvl8pPr>
            <a:lvl9pPr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642" y="1358504"/>
            <a:ext cx="3977921" cy="566161"/>
          </a:xfrm>
        </p:spPr>
        <p:txBody>
          <a:bodyPr anchor="b"/>
          <a:lstStyle>
            <a:lvl1pPr marL="0" indent="0">
              <a:buNone/>
              <a:defRPr sz="2363" b="1"/>
            </a:lvl1pPr>
            <a:lvl2pPr marL="449989" indent="0">
              <a:buNone/>
              <a:defRPr sz="1993" b="1"/>
            </a:lvl2pPr>
            <a:lvl3pPr marL="899978" indent="0">
              <a:buNone/>
              <a:defRPr sz="1772" b="1"/>
            </a:lvl3pPr>
            <a:lvl4pPr marL="1349967" indent="0">
              <a:buNone/>
              <a:defRPr sz="1550" b="1"/>
            </a:lvl4pPr>
            <a:lvl5pPr marL="1799955" indent="0">
              <a:buNone/>
              <a:defRPr sz="1550" b="1"/>
            </a:lvl5pPr>
            <a:lvl6pPr marL="2249945" indent="0">
              <a:buNone/>
              <a:defRPr sz="1550" b="1"/>
            </a:lvl6pPr>
            <a:lvl7pPr marL="2699934" indent="0">
              <a:buNone/>
              <a:defRPr sz="1550" b="1"/>
            </a:lvl7pPr>
            <a:lvl8pPr marL="3149922" indent="0">
              <a:buNone/>
              <a:defRPr sz="1550" b="1"/>
            </a:lvl8pPr>
            <a:lvl9pPr marL="3599912" indent="0">
              <a:buNone/>
              <a:defRPr sz="15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642" y="1924664"/>
            <a:ext cx="3977921" cy="3496707"/>
          </a:xfrm>
        </p:spPr>
        <p:txBody>
          <a:bodyPr/>
          <a:lstStyle>
            <a:lvl1pPr>
              <a:defRPr sz="2363"/>
            </a:lvl1pPr>
            <a:lvl2pPr>
              <a:defRPr sz="1993"/>
            </a:lvl2pPr>
            <a:lvl3pPr>
              <a:defRPr sz="1772"/>
            </a:lvl3pPr>
            <a:lvl4pPr>
              <a:defRPr sz="1550"/>
            </a:lvl4pPr>
            <a:lvl5pPr>
              <a:defRPr sz="1550"/>
            </a:lvl5pPr>
            <a:lvl6pPr>
              <a:defRPr sz="1550"/>
            </a:lvl6pPr>
            <a:lvl7pPr>
              <a:defRPr sz="1550"/>
            </a:lvl7pPr>
            <a:lvl8pPr>
              <a:defRPr sz="1550"/>
            </a:lvl8pPr>
            <a:lvl9pPr>
              <a:defRPr sz="15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5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8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978" y="241636"/>
            <a:ext cx="2960786" cy="1028361"/>
          </a:xfrm>
        </p:spPr>
        <p:txBody>
          <a:bodyPr anchor="b"/>
          <a:lstStyle>
            <a:lvl1pPr algn="l">
              <a:defRPr sz="199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8569" y="241639"/>
            <a:ext cx="5030992" cy="5179734"/>
          </a:xfrm>
        </p:spPr>
        <p:txBody>
          <a:bodyPr/>
          <a:lstStyle>
            <a:lvl1pPr>
              <a:defRPr sz="3175"/>
            </a:lvl1pPr>
            <a:lvl2pPr>
              <a:defRPr sz="2732"/>
            </a:lvl2pPr>
            <a:lvl3pPr>
              <a:defRPr sz="2363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978" y="1269999"/>
            <a:ext cx="2960786" cy="4151374"/>
          </a:xfrm>
        </p:spPr>
        <p:txBody>
          <a:bodyPr/>
          <a:lstStyle>
            <a:lvl1pPr marL="0" indent="0">
              <a:buNone/>
              <a:defRPr sz="1403"/>
            </a:lvl1pPr>
            <a:lvl2pPr marL="449989" indent="0">
              <a:buNone/>
              <a:defRPr sz="1181"/>
            </a:lvl2pPr>
            <a:lvl3pPr marL="899978" indent="0">
              <a:buNone/>
              <a:defRPr sz="960"/>
            </a:lvl3pPr>
            <a:lvl4pPr marL="1349967" indent="0">
              <a:buNone/>
              <a:defRPr sz="886"/>
            </a:lvl4pPr>
            <a:lvl5pPr marL="1799955" indent="0">
              <a:buNone/>
              <a:defRPr sz="886"/>
            </a:lvl5pPr>
            <a:lvl6pPr marL="2249945" indent="0">
              <a:buNone/>
              <a:defRPr sz="886"/>
            </a:lvl6pPr>
            <a:lvl7pPr marL="2699934" indent="0">
              <a:buNone/>
              <a:defRPr sz="886"/>
            </a:lvl7pPr>
            <a:lvl8pPr marL="3149922" indent="0">
              <a:buNone/>
              <a:defRPr sz="886"/>
            </a:lvl8pPr>
            <a:lvl9pPr marL="359991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977" y="243043"/>
            <a:ext cx="8099585" cy="629274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977" y="1007454"/>
            <a:ext cx="8099585" cy="4413918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9977" y="5625077"/>
            <a:ext cx="2099892" cy="323119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4842" y="5625077"/>
            <a:ext cx="2849854" cy="323119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9670" y="5625077"/>
            <a:ext cx="2099892" cy="323119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</p:sldLayoutIdLst>
  <p:txStyles>
    <p:titleStyle>
      <a:lvl1pPr algn="l" defTabSz="899978" rtl="0" eaLnBrk="1" latinLnBrk="0" hangingPunct="1">
        <a:spcBef>
          <a:spcPct val="0"/>
        </a:spcBef>
        <a:buNone/>
        <a:defRPr sz="26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492" indent="-337492" algn="l" defTabSz="899978" rtl="0" eaLnBrk="1" latinLnBrk="0" hangingPunct="1">
        <a:spcBef>
          <a:spcPct val="20000"/>
        </a:spcBef>
        <a:buFont typeface="Arial" pitchFamily="34" charset="0"/>
        <a:buChar char="•"/>
        <a:defRPr sz="2658" kern="1200">
          <a:solidFill>
            <a:schemeClr val="tx1"/>
          </a:solidFill>
          <a:latin typeface="+mj-lt"/>
          <a:ea typeface="+mn-ea"/>
          <a:cs typeface="+mn-cs"/>
        </a:defRPr>
      </a:lvl1pPr>
      <a:lvl2pPr marL="731232" indent="-281243" algn="l" defTabSz="899978" rtl="0" eaLnBrk="1" latinLnBrk="0" hangingPunct="1">
        <a:spcBef>
          <a:spcPct val="20000"/>
        </a:spcBef>
        <a:buFont typeface="Arial" pitchFamily="34" charset="0"/>
        <a:buChar char="–"/>
        <a:defRPr sz="2363" kern="1200">
          <a:solidFill>
            <a:schemeClr val="tx1"/>
          </a:solidFill>
          <a:latin typeface="+mj-lt"/>
          <a:ea typeface="+mn-ea"/>
          <a:cs typeface="+mn-cs"/>
        </a:defRPr>
      </a:lvl2pPr>
      <a:lvl3pPr marL="1124972" indent="-224995" algn="l" defTabSz="899978" rtl="0" eaLnBrk="1" latinLnBrk="0" hangingPunct="1">
        <a:spcBef>
          <a:spcPct val="20000"/>
        </a:spcBef>
        <a:buFont typeface="Arial" pitchFamily="34" charset="0"/>
        <a:buChar char="•"/>
        <a:defRPr sz="1772" kern="1200">
          <a:solidFill>
            <a:schemeClr val="tx1"/>
          </a:solidFill>
          <a:latin typeface="+mj-lt"/>
          <a:ea typeface="+mn-ea"/>
          <a:cs typeface="+mn-cs"/>
        </a:defRPr>
      </a:lvl3pPr>
      <a:lvl4pPr marL="1574961" indent="-224995" algn="l" defTabSz="899978" rtl="0" eaLnBrk="1" latinLnBrk="0" hangingPunct="1">
        <a:spcBef>
          <a:spcPct val="20000"/>
        </a:spcBef>
        <a:buFont typeface="Arial" pitchFamily="34" charset="0"/>
        <a:buChar char="–"/>
        <a:defRPr sz="1477" kern="1200">
          <a:solidFill>
            <a:schemeClr val="tx1"/>
          </a:solidFill>
          <a:latin typeface="+mj-lt"/>
          <a:ea typeface="+mn-ea"/>
          <a:cs typeface="+mn-cs"/>
        </a:defRPr>
      </a:lvl4pPr>
      <a:lvl5pPr marL="2024950" indent="-224995" algn="l" defTabSz="899978" rtl="0" eaLnBrk="1" latinLnBrk="0" hangingPunct="1">
        <a:spcBef>
          <a:spcPct val="20000"/>
        </a:spcBef>
        <a:buFont typeface="Arial" pitchFamily="34" charset="0"/>
        <a:buChar char="»"/>
        <a:defRPr sz="1477" kern="1200">
          <a:solidFill>
            <a:schemeClr val="tx1"/>
          </a:solidFill>
          <a:latin typeface="+mj-lt"/>
          <a:ea typeface="+mn-ea"/>
          <a:cs typeface="+mn-cs"/>
        </a:defRPr>
      </a:lvl5pPr>
      <a:lvl6pPr marL="2474939" indent="-224995" algn="l" defTabSz="899978" rtl="0" eaLnBrk="1" latinLnBrk="0" hangingPunct="1">
        <a:spcBef>
          <a:spcPct val="20000"/>
        </a:spcBef>
        <a:buFont typeface="Arial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6pPr>
      <a:lvl7pPr marL="2924928" indent="-224995" algn="l" defTabSz="899978" rtl="0" eaLnBrk="1" latinLnBrk="0" hangingPunct="1">
        <a:spcBef>
          <a:spcPct val="20000"/>
        </a:spcBef>
        <a:buFont typeface="Arial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7pPr>
      <a:lvl8pPr marL="3374917" indent="-224995" algn="l" defTabSz="899978" rtl="0" eaLnBrk="1" latinLnBrk="0" hangingPunct="1">
        <a:spcBef>
          <a:spcPct val="20000"/>
        </a:spcBef>
        <a:buFont typeface="Arial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8pPr>
      <a:lvl9pPr marL="3824906" indent="-224995" algn="l" defTabSz="899978" rtl="0" eaLnBrk="1" latinLnBrk="0" hangingPunct="1">
        <a:spcBef>
          <a:spcPct val="20000"/>
        </a:spcBef>
        <a:buFont typeface="Arial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78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89" algn="l" defTabSz="899978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78" algn="l" defTabSz="899978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67" algn="l" defTabSz="899978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55" algn="l" defTabSz="899978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945" algn="l" defTabSz="899978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934" algn="l" defTabSz="899978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922" algn="l" defTabSz="899978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912" algn="l" defTabSz="899978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F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" y="394701"/>
            <a:ext cx="8870152" cy="864133"/>
          </a:xfr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ดิจิทัลแพลตฟอร์มให้บริการคำปรึกษาทางไกล</a:t>
            </a:r>
            <a:b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D9146C-5DAD-2D04-BA3B-45055A106DE1}"/>
              </a:ext>
            </a:extLst>
          </p:cNvPr>
          <p:cNvSpPr/>
          <p:nvPr/>
        </p:nvSpPr>
        <p:spPr>
          <a:xfrm>
            <a:off x="3508655" y="2189344"/>
            <a:ext cx="976776" cy="97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AEE24D2-B59C-B219-1FDB-2A620B3D6C08}"/>
              </a:ext>
            </a:extLst>
          </p:cNvPr>
          <p:cNvSpPr/>
          <p:nvPr/>
        </p:nvSpPr>
        <p:spPr>
          <a:xfrm>
            <a:off x="2728992" y="2060255"/>
            <a:ext cx="7090144" cy="1216197"/>
          </a:xfrm>
          <a:prstGeom prst="homePlate">
            <a:avLst>
              <a:gd name="adj" fmla="val 19691"/>
            </a:avLst>
          </a:prstGeom>
          <a:ln>
            <a:noFill/>
          </a:ln>
          <a:effectLst>
            <a:glow rad="50337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4D6C53-560C-99C1-4CFD-11BF0BA9921D}"/>
              </a:ext>
            </a:extLst>
          </p:cNvPr>
          <p:cNvSpPr/>
          <p:nvPr/>
        </p:nvSpPr>
        <p:spPr>
          <a:xfrm>
            <a:off x="2841457" y="228954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537FF8-1BE3-C294-6C9B-06E0F737EFB4}"/>
              </a:ext>
            </a:extLst>
          </p:cNvPr>
          <p:cNvSpPr/>
          <p:nvPr/>
        </p:nvSpPr>
        <p:spPr>
          <a:xfrm>
            <a:off x="2730390" y="2503090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2D60B0-C420-F15A-1FF5-752429C7A35B}"/>
              </a:ext>
            </a:extLst>
          </p:cNvPr>
          <p:cNvSpPr/>
          <p:nvPr/>
        </p:nvSpPr>
        <p:spPr>
          <a:xfrm>
            <a:off x="3508655" y="3378453"/>
            <a:ext cx="976776" cy="9767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701641A-2020-AB16-3F17-1C942E7A6EA9}"/>
              </a:ext>
            </a:extLst>
          </p:cNvPr>
          <p:cNvSpPr/>
          <p:nvPr/>
        </p:nvSpPr>
        <p:spPr>
          <a:xfrm>
            <a:off x="2728992" y="3249365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2"/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 dirty="0">
              <a:solidFill>
                <a:prstClr val="white"/>
              </a:solidFill>
              <a:effectLst>
                <a:glow>
                  <a:schemeClr val="accent1"/>
                </a:glow>
              </a:effectLst>
              <a:latin typeface="Segoe UI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F384B3-A1D8-69F0-89A9-3774C5029858}"/>
              </a:ext>
            </a:extLst>
          </p:cNvPr>
          <p:cNvSpPr/>
          <p:nvPr/>
        </p:nvSpPr>
        <p:spPr>
          <a:xfrm>
            <a:off x="2841457" y="347865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6F3ED8-7321-5A0C-17BA-3831BB00760F}"/>
              </a:ext>
            </a:extLst>
          </p:cNvPr>
          <p:cNvSpPr/>
          <p:nvPr/>
        </p:nvSpPr>
        <p:spPr>
          <a:xfrm>
            <a:off x="4143848" y="3734984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6B4251-D786-9795-D038-252916E38E11}"/>
              </a:ext>
            </a:extLst>
          </p:cNvPr>
          <p:cNvSpPr/>
          <p:nvPr/>
        </p:nvSpPr>
        <p:spPr>
          <a:xfrm>
            <a:off x="3508655" y="4567562"/>
            <a:ext cx="976776" cy="9767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563838E-4BFA-3662-609C-F84A7583DEEB}"/>
              </a:ext>
            </a:extLst>
          </p:cNvPr>
          <p:cNvSpPr/>
          <p:nvPr/>
        </p:nvSpPr>
        <p:spPr>
          <a:xfrm>
            <a:off x="2728992" y="4438473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8978A-610E-8786-DCE5-4624AD7E4E27}"/>
              </a:ext>
            </a:extLst>
          </p:cNvPr>
          <p:cNvSpPr/>
          <p:nvPr/>
        </p:nvSpPr>
        <p:spPr>
          <a:xfrm>
            <a:off x="2841457" y="4667763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79E1B-8D6B-34A3-B613-EF3F22BF4198}"/>
              </a:ext>
            </a:extLst>
          </p:cNvPr>
          <p:cNvSpPr/>
          <p:nvPr/>
        </p:nvSpPr>
        <p:spPr>
          <a:xfrm>
            <a:off x="2730390" y="4882551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4AF5B2-C649-F0F6-139F-FF372F02A610}"/>
              </a:ext>
            </a:extLst>
          </p:cNvPr>
          <p:cNvSpPr txBox="1"/>
          <p:nvPr/>
        </p:nvSpPr>
        <p:spPr>
          <a:xfrm>
            <a:off x="3692720" y="2373523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🔷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7EBD78-9A64-B041-853C-3D6F92F8BC26}"/>
              </a:ext>
            </a:extLst>
          </p:cNvPr>
          <p:cNvSpPr txBox="1"/>
          <p:nvPr/>
        </p:nvSpPr>
        <p:spPr>
          <a:xfrm>
            <a:off x="3692720" y="3562632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🔸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CE9E3B-5B11-FC66-22A0-C138331D39D1}"/>
              </a:ext>
            </a:extLst>
          </p:cNvPr>
          <p:cNvSpPr txBox="1"/>
          <p:nvPr/>
        </p:nvSpPr>
        <p:spPr>
          <a:xfrm>
            <a:off x="3692720" y="4751741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🔸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7B9EA5-893E-EDEF-CB34-C067EB01ACAB}"/>
              </a:ext>
            </a:extLst>
          </p:cNvPr>
          <p:cNvSpPr/>
          <p:nvPr/>
        </p:nvSpPr>
        <p:spPr>
          <a:xfrm>
            <a:off x="4310773" y="228545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en-US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Happy Test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577EF-3FA8-7966-1451-DB84A0017F77}"/>
              </a:ext>
            </a:extLst>
          </p:cNvPr>
          <p:cNvSpPr/>
          <p:nvPr/>
        </p:nvSpPr>
        <p:spPr>
          <a:xfrm>
            <a:off x="4310773" y="346283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ประเมินความเครียด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C535F1-77E0-0F86-5FB8-6103B656CB31}"/>
              </a:ext>
            </a:extLst>
          </p:cNvPr>
          <p:cNvSpPr/>
          <p:nvPr/>
        </p:nvSpPr>
        <p:spPr>
          <a:xfrm>
            <a:off x="4310773" y="464021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ประเมินภาวะซึมเศร้า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54141F-02EC-424A-9E60-EBFF4543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02043" y="1068428"/>
            <a:ext cx="1079069" cy="11250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C6E808-3969-9647-864B-5C40A1B32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46" y="4456983"/>
            <a:ext cx="1058662" cy="105866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3E70960-F4A0-9D41-B0AB-D2CD0511CD43}"/>
              </a:ext>
            </a:extLst>
          </p:cNvPr>
          <p:cNvSpPr/>
          <p:nvPr/>
        </p:nvSpPr>
        <p:spPr>
          <a:xfrm>
            <a:off x="585797" y="2024624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โปรไฟล์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1A9FE6-C995-D948-B71C-F2640D308B9D}"/>
              </a:ext>
            </a:extLst>
          </p:cNvPr>
          <p:cNvSpPr/>
          <p:nvPr/>
        </p:nvSpPr>
        <p:spPr>
          <a:xfrm>
            <a:off x="585797" y="5341146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ปรึกษา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D9D6D04-4A81-784A-B04A-2CF7D062D5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64" y="2769226"/>
            <a:ext cx="1185226" cy="118522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F4EBA64-FA74-F646-8F6B-DDB7B2817FC2}"/>
              </a:ext>
            </a:extLst>
          </p:cNvPr>
          <p:cNvSpPr/>
          <p:nvPr/>
        </p:nvSpPr>
        <p:spPr>
          <a:xfrm>
            <a:off x="408243" y="3642236"/>
            <a:ext cx="1471767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ผลประเมิน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49" name="Picture 48" descr="A picture containing text&#10;&#10;Description automatically generated">
            <a:extLst>
              <a:ext uri="{FF2B5EF4-FFF2-40B4-BE49-F238E27FC236}">
                <a16:creationId xmlns:a16="http://schemas.microsoft.com/office/drawing/2014/main" id="{9E19A584-CB3E-2944-91A5-38E64DA1C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276" y="2247483"/>
            <a:ext cx="2421736" cy="31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05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8F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DE70536-D333-9E55-59F8-7825E108EC42}"/>
              </a:ext>
            </a:extLst>
          </p:cNvPr>
          <p:cNvSpPr/>
          <p:nvPr/>
        </p:nvSpPr>
        <p:spPr>
          <a:xfrm flipH="1">
            <a:off x="6599378" y="1603935"/>
            <a:ext cx="2487698" cy="4101917"/>
          </a:xfrm>
          <a:custGeom>
            <a:avLst/>
            <a:gdLst>
              <a:gd name="connsiteX0" fmla="*/ 1060563 w 2661051"/>
              <a:gd name="connsiteY0" fmla="*/ 147229 h 4387755"/>
              <a:gd name="connsiteX1" fmla="*/ 487158 w 2661051"/>
              <a:gd name="connsiteY1" fmla="*/ 1019837 h 4387755"/>
              <a:gd name="connsiteX2" fmla="*/ 43293 w 2661051"/>
              <a:gd name="connsiteY2" fmla="*/ 1654548 h 4387755"/>
              <a:gd name="connsiteX3" fmla="*/ 122351 w 2661051"/>
              <a:gd name="connsiteY3" fmla="*/ 2812633 h 4387755"/>
              <a:gd name="connsiteX4" fmla="*/ 26148 w 2661051"/>
              <a:gd name="connsiteY4" fmla="*/ 3529181 h 4387755"/>
              <a:gd name="connsiteX5" fmla="*/ 226173 w 2661051"/>
              <a:gd name="connsiteY5" fmla="*/ 4200052 h 4387755"/>
              <a:gd name="connsiteX6" fmla="*/ 487158 w 2661051"/>
              <a:gd name="connsiteY6" fmla="*/ 4340888 h 4387755"/>
              <a:gd name="connsiteX7" fmla="*/ 1015796 w 2661051"/>
              <a:gd name="connsiteY7" fmla="*/ 4327565 h 4387755"/>
              <a:gd name="connsiteX8" fmla="*/ 1305356 w 2661051"/>
              <a:gd name="connsiteY8" fmla="*/ 4121070 h 4387755"/>
              <a:gd name="connsiteX9" fmla="*/ 1813038 w 2661051"/>
              <a:gd name="connsiteY9" fmla="*/ 4045894 h 4387755"/>
              <a:gd name="connsiteX10" fmla="*/ 2324531 w 2661051"/>
              <a:gd name="connsiteY10" fmla="*/ 3827029 h 4387755"/>
              <a:gd name="connsiteX11" fmla="*/ 2472168 w 2661051"/>
              <a:gd name="connsiteY11" fmla="*/ 2825004 h 4387755"/>
              <a:gd name="connsiteX12" fmla="*/ 2346438 w 2661051"/>
              <a:gd name="connsiteY12" fmla="*/ 2393934 h 4387755"/>
              <a:gd name="connsiteX13" fmla="*/ 2349296 w 2661051"/>
              <a:gd name="connsiteY13" fmla="*/ 2041845 h 4387755"/>
              <a:gd name="connsiteX14" fmla="*/ 2354058 w 2661051"/>
              <a:gd name="connsiteY14" fmla="*/ 1631710 h 4387755"/>
              <a:gd name="connsiteX15" fmla="*/ 2639808 w 2661051"/>
              <a:gd name="connsiteY15" fmla="*/ 1075981 h 4387755"/>
              <a:gd name="connsiteX16" fmla="*/ 2257856 w 2661051"/>
              <a:gd name="connsiteY16" fmla="*/ 208131 h 4387755"/>
              <a:gd name="connsiteX17" fmla="*/ 1060563 w 2661051"/>
              <a:gd name="connsiteY17" fmla="*/ 147229 h 43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61051" h="4387755">
                <a:moveTo>
                  <a:pt x="1060563" y="147229"/>
                </a:moveTo>
                <a:cubicBezTo>
                  <a:pt x="768146" y="351821"/>
                  <a:pt x="684326" y="728651"/>
                  <a:pt x="487158" y="1019837"/>
                </a:cubicBezTo>
                <a:cubicBezTo>
                  <a:pt x="342378" y="1234897"/>
                  <a:pt x="129018" y="1411893"/>
                  <a:pt x="43293" y="1654548"/>
                </a:cubicBezTo>
                <a:cubicBezTo>
                  <a:pt x="-87199" y="2024717"/>
                  <a:pt x="118541" y="2421530"/>
                  <a:pt x="122351" y="2812633"/>
                </a:cubicBezTo>
                <a:cubicBezTo>
                  <a:pt x="125208" y="3053386"/>
                  <a:pt x="49961" y="3288429"/>
                  <a:pt x="26148" y="3529181"/>
                </a:cubicBezTo>
                <a:cubicBezTo>
                  <a:pt x="2336" y="3768982"/>
                  <a:pt x="41388" y="4035427"/>
                  <a:pt x="226173" y="4200052"/>
                </a:cubicBezTo>
                <a:cubicBezTo>
                  <a:pt x="299516" y="4265712"/>
                  <a:pt x="391908" y="4309485"/>
                  <a:pt x="487158" y="4340888"/>
                </a:cubicBezTo>
                <a:cubicBezTo>
                  <a:pt x="658608" y="4397983"/>
                  <a:pt x="857681" y="4413208"/>
                  <a:pt x="1015796" y="4327565"/>
                </a:cubicBezTo>
                <a:cubicBezTo>
                  <a:pt x="1120571" y="4270470"/>
                  <a:pt x="1198676" y="4175311"/>
                  <a:pt x="1305356" y="4121070"/>
                </a:cubicBezTo>
                <a:cubicBezTo>
                  <a:pt x="1457756" y="4043991"/>
                  <a:pt x="1640636" y="4063023"/>
                  <a:pt x="1813038" y="4045894"/>
                </a:cubicBezTo>
                <a:cubicBezTo>
                  <a:pt x="2002586" y="4026863"/>
                  <a:pt x="2191181" y="3956445"/>
                  <a:pt x="2324531" y="3827029"/>
                </a:cubicBezTo>
                <a:cubicBezTo>
                  <a:pt x="2585516" y="3574857"/>
                  <a:pt x="2582658" y="3163770"/>
                  <a:pt x="2472168" y="2825004"/>
                </a:cubicBezTo>
                <a:cubicBezTo>
                  <a:pt x="2425496" y="2682266"/>
                  <a:pt x="2362631" y="2542382"/>
                  <a:pt x="2346438" y="2393934"/>
                </a:cubicBezTo>
                <a:cubicBezTo>
                  <a:pt x="2334056" y="2276888"/>
                  <a:pt x="2350248" y="2159842"/>
                  <a:pt x="2349296" y="2041845"/>
                </a:cubicBezTo>
                <a:cubicBezTo>
                  <a:pt x="2347391" y="1904816"/>
                  <a:pt x="2321673" y="1764932"/>
                  <a:pt x="2354058" y="1631710"/>
                </a:cubicBezTo>
                <a:cubicBezTo>
                  <a:pt x="2402636" y="1429973"/>
                  <a:pt x="2575991" y="1273912"/>
                  <a:pt x="2639808" y="1075981"/>
                </a:cubicBezTo>
                <a:cubicBezTo>
                  <a:pt x="2734106" y="781940"/>
                  <a:pt x="2497886" y="391788"/>
                  <a:pt x="2257856" y="208131"/>
                </a:cubicBezTo>
                <a:cubicBezTo>
                  <a:pt x="1948293" y="-30718"/>
                  <a:pt x="1388223" y="-81153"/>
                  <a:pt x="1060563" y="147229"/>
                </a:cubicBezTo>
                <a:close/>
              </a:path>
            </a:pathLst>
          </a:custGeom>
          <a:solidFill>
            <a:srgbClr val="E9F1FF">
              <a:alpha val="12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899978"/>
            <a:endParaRPr lang="en-US" sz="1772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" y="729418"/>
            <a:ext cx="8870152" cy="864133"/>
          </a:xfr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ดิจิทัลแพลตฟอร์มให้บริการคำปรึกษาทางไกล</a:t>
            </a:r>
            <a:b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D9146C-5DAD-2D04-BA3B-45055A106DE1}"/>
              </a:ext>
            </a:extLst>
          </p:cNvPr>
          <p:cNvSpPr/>
          <p:nvPr/>
        </p:nvSpPr>
        <p:spPr>
          <a:xfrm>
            <a:off x="3508655" y="2189344"/>
            <a:ext cx="976776" cy="97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AEE24D2-B59C-B219-1FDB-2A620B3D6C08}"/>
              </a:ext>
            </a:extLst>
          </p:cNvPr>
          <p:cNvSpPr/>
          <p:nvPr/>
        </p:nvSpPr>
        <p:spPr>
          <a:xfrm>
            <a:off x="2728992" y="2060255"/>
            <a:ext cx="7090144" cy="1216197"/>
          </a:xfrm>
          <a:prstGeom prst="homePlate">
            <a:avLst>
              <a:gd name="adj" fmla="val 19691"/>
            </a:avLst>
          </a:prstGeom>
          <a:ln>
            <a:noFill/>
          </a:ln>
          <a:effectLst>
            <a:glow rad="50337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4D6C53-560C-99C1-4CFD-11BF0BA9921D}"/>
              </a:ext>
            </a:extLst>
          </p:cNvPr>
          <p:cNvSpPr/>
          <p:nvPr/>
        </p:nvSpPr>
        <p:spPr>
          <a:xfrm>
            <a:off x="2841457" y="228954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537FF8-1BE3-C294-6C9B-06E0F737EFB4}"/>
              </a:ext>
            </a:extLst>
          </p:cNvPr>
          <p:cNvSpPr/>
          <p:nvPr/>
        </p:nvSpPr>
        <p:spPr>
          <a:xfrm>
            <a:off x="2730390" y="2503090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2D60B0-C420-F15A-1FF5-752429C7A35B}"/>
              </a:ext>
            </a:extLst>
          </p:cNvPr>
          <p:cNvSpPr/>
          <p:nvPr/>
        </p:nvSpPr>
        <p:spPr>
          <a:xfrm>
            <a:off x="3508655" y="3378453"/>
            <a:ext cx="976776" cy="9767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701641A-2020-AB16-3F17-1C942E7A6EA9}"/>
              </a:ext>
            </a:extLst>
          </p:cNvPr>
          <p:cNvSpPr/>
          <p:nvPr/>
        </p:nvSpPr>
        <p:spPr>
          <a:xfrm>
            <a:off x="2728992" y="3249365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2"/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 dirty="0">
              <a:solidFill>
                <a:prstClr val="white"/>
              </a:solidFill>
              <a:effectLst>
                <a:glow>
                  <a:schemeClr val="accent1"/>
                </a:glow>
              </a:effectLst>
              <a:latin typeface="Segoe UI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F384B3-A1D8-69F0-89A9-3774C5029858}"/>
              </a:ext>
            </a:extLst>
          </p:cNvPr>
          <p:cNvSpPr/>
          <p:nvPr/>
        </p:nvSpPr>
        <p:spPr>
          <a:xfrm>
            <a:off x="2841457" y="347865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6F3ED8-7321-5A0C-17BA-3831BB00760F}"/>
              </a:ext>
            </a:extLst>
          </p:cNvPr>
          <p:cNvSpPr/>
          <p:nvPr/>
        </p:nvSpPr>
        <p:spPr>
          <a:xfrm>
            <a:off x="4143848" y="3734984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6B4251-D786-9795-D038-252916E38E11}"/>
              </a:ext>
            </a:extLst>
          </p:cNvPr>
          <p:cNvSpPr/>
          <p:nvPr/>
        </p:nvSpPr>
        <p:spPr>
          <a:xfrm>
            <a:off x="3508655" y="4567562"/>
            <a:ext cx="976776" cy="9767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563838E-4BFA-3662-609C-F84A7583DEEB}"/>
              </a:ext>
            </a:extLst>
          </p:cNvPr>
          <p:cNvSpPr/>
          <p:nvPr/>
        </p:nvSpPr>
        <p:spPr>
          <a:xfrm>
            <a:off x="2728992" y="4438473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3"/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8978A-610E-8786-DCE5-4624AD7E4E27}"/>
              </a:ext>
            </a:extLst>
          </p:cNvPr>
          <p:cNvSpPr/>
          <p:nvPr/>
        </p:nvSpPr>
        <p:spPr>
          <a:xfrm>
            <a:off x="2841457" y="4667763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79E1B-8D6B-34A3-B613-EF3F22BF4198}"/>
              </a:ext>
            </a:extLst>
          </p:cNvPr>
          <p:cNvSpPr/>
          <p:nvPr/>
        </p:nvSpPr>
        <p:spPr>
          <a:xfrm>
            <a:off x="2730390" y="4882551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4AF5B2-C649-F0F6-139F-FF372F02A610}"/>
              </a:ext>
            </a:extLst>
          </p:cNvPr>
          <p:cNvSpPr txBox="1"/>
          <p:nvPr/>
        </p:nvSpPr>
        <p:spPr>
          <a:xfrm>
            <a:off x="3692720" y="2373523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1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7EBD78-9A64-B041-853C-3D6F92F8BC26}"/>
              </a:ext>
            </a:extLst>
          </p:cNvPr>
          <p:cNvSpPr txBox="1"/>
          <p:nvPr/>
        </p:nvSpPr>
        <p:spPr>
          <a:xfrm>
            <a:off x="3692720" y="3562632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2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CE9E3B-5B11-FC66-22A0-C138331D39D1}"/>
              </a:ext>
            </a:extLst>
          </p:cNvPr>
          <p:cNvSpPr txBox="1"/>
          <p:nvPr/>
        </p:nvSpPr>
        <p:spPr>
          <a:xfrm>
            <a:off x="3692720" y="4751741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3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7B9EA5-893E-EDEF-CB34-C067EB01ACAB}"/>
              </a:ext>
            </a:extLst>
          </p:cNvPr>
          <p:cNvSpPr/>
          <p:nvPr/>
        </p:nvSpPr>
        <p:spPr>
          <a:xfrm>
            <a:off x="4310773" y="228545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en-US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Happy Test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577EF-3FA8-7966-1451-DB84A0017F77}"/>
              </a:ext>
            </a:extLst>
          </p:cNvPr>
          <p:cNvSpPr/>
          <p:nvPr/>
        </p:nvSpPr>
        <p:spPr>
          <a:xfrm>
            <a:off x="4310773" y="346283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ประเมินความเครียด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C535F1-77E0-0F86-5FB8-6103B656CB31}"/>
              </a:ext>
            </a:extLst>
          </p:cNvPr>
          <p:cNvSpPr/>
          <p:nvPr/>
        </p:nvSpPr>
        <p:spPr>
          <a:xfrm>
            <a:off x="4310773" y="464021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ประเมินภาวะซึมเศร้า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0030C0-1626-25BF-E7F5-28E63BFFFCD5}"/>
              </a:ext>
            </a:extLst>
          </p:cNvPr>
          <p:cNvSpPr/>
          <p:nvPr/>
        </p:nvSpPr>
        <p:spPr>
          <a:xfrm flipH="1">
            <a:off x="7431561" y="1930174"/>
            <a:ext cx="755695" cy="1513929"/>
          </a:xfrm>
          <a:custGeom>
            <a:avLst/>
            <a:gdLst>
              <a:gd name="connsiteX0" fmla="*/ 460119 w 1023501"/>
              <a:gd name="connsiteY0" fmla="*/ 10223 h 2050440"/>
              <a:gd name="connsiteX1" fmla="*/ 609661 w 1023501"/>
              <a:gd name="connsiteY1" fmla="*/ 7369 h 2050440"/>
              <a:gd name="connsiteX2" fmla="*/ 731581 w 1023501"/>
              <a:gd name="connsiteY2" fmla="*/ 96818 h 2050440"/>
              <a:gd name="connsiteX3" fmla="*/ 771586 w 1023501"/>
              <a:gd name="connsiteY3" fmla="*/ 213864 h 2050440"/>
              <a:gd name="connsiteX4" fmla="*/ 930654 w 1023501"/>
              <a:gd name="connsiteY4" fmla="*/ 466987 h 2050440"/>
              <a:gd name="connsiteX5" fmla="*/ 970659 w 1023501"/>
              <a:gd name="connsiteY5" fmla="*/ 661111 h 2050440"/>
              <a:gd name="connsiteX6" fmla="*/ 940179 w 1023501"/>
              <a:gd name="connsiteY6" fmla="*/ 909476 h 2050440"/>
              <a:gd name="connsiteX7" fmla="*/ 981136 w 1023501"/>
              <a:gd name="connsiteY7" fmla="*/ 1207324 h 2050440"/>
              <a:gd name="connsiteX8" fmla="*/ 963039 w 1023501"/>
              <a:gd name="connsiteY8" fmla="*/ 1284403 h 2050440"/>
              <a:gd name="connsiteX9" fmla="*/ 969706 w 1023501"/>
              <a:gd name="connsiteY9" fmla="*/ 1370997 h 2050440"/>
              <a:gd name="connsiteX10" fmla="*/ 1019236 w 1023501"/>
              <a:gd name="connsiteY10" fmla="*/ 1662184 h 2050440"/>
              <a:gd name="connsiteX11" fmla="*/ 987804 w 1023501"/>
              <a:gd name="connsiteY11" fmla="*/ 1953371 h 2050440"/>
              <a:gd name="connsiteX12" fmla="*/ 980184 w 1023501"/>
              <a:gd name="connsiteY12" fmla="*/ 2044723 h 2050440"/>
              <a:gd name="connsiteX13" fmla="*/ 836356 w 1023501"/>
              <a:gd name="connsiteY13" fmla="*/ 1992386 h 2050440"/>
              <a:gd name="connsiteX14" fmla="*/ 636331 w 1023501"/>
              <a:gd name="connsiteY14" fmla="*/ 1906743 h 2050440"/>
              <a:gd name="connsiteX15" fmla="*/ 348676 w 1023501"/>
              <a:gd name="connsiteY15" fmla="*/ 1979064 h 2050440"/>
              <a:gd name="connsiteX16" fmla="*/ 61021 w 1023501"/>
              <a:gd name="connsiteY16" fmla="*/ 1978112 h 2050440"/>
              <a:gd name="connsiteX17" fmla="*/ 32446 w 1023501"/>
              <a:gd name="connsiteY17" fmla="*/ 1948613 h 2050440"/>
              <a:gd name="connsiteX18" fmla="*/ 25779 w 1023501"/>
              <a:gd name="connsiteY18" fmla="*/ 1907694 h 2050440"/>
              <a:gd name="connsiteX19" fmla="*/ 71499 w 1023501"/>
              <a:gd name="connsiteY19" fmla="*/ 1602234 h 2050440"/>
              <a:gd name="connsiteX20" fmla="*/ 130554 w 1023501"/>
              <a:gd name="connsiteY20" fmla="*/ 1375755 h 2050440"/>
              <a:gd name="connsiteX21" fmla="*/ 77214 w 1023501"/>
              <a:gd name="connsiteY21" fmla="*/ 1174970 h 2050440"/>
              <a:gd name="connsiteX22" fmla="*/ 4824 w 1023501"/>
              <a:gd name="connsiteY22" fmla="*/ 980845 h 2050440"/>
              <a:gd name="connsiteX23" fmla="*/ 47686 w 1023501"/>
              <a:gd name="connsiteY23" fmla="*/ 784818 h 2050440"/>
              <a:gd name="connsiteX24" fmla="*/ 115314 w 1023501"/>
              <a:gd name="connsiteY24" fmla="*/ 713449 h 2050440"/>
              <a:gd name="connsiteX25" fmla="*/ 126744 w 1023501"/>
              <a:gd name="connsiteY25" fmla="*/ 647789 h 2050440"/>
              <a:gd name="connsiteX26" fmla="*/ 117219 w 1023501"/>
              <a:gd name="connsiteY26" fmla="*/ 487922 h 2050440"/>
              <a:gd name="connsiteX27" fmla="*/ 98169 w 1023501"/>
              <a:gd name="connsiteY27" fmla="*/ 338522 h 2050440"/>
              <a:gd name="connsiteX28" fmla="*/ 141031 w 1023501"/>
              <a:gd name="connsiteY28" fmla="*/ 199590 h 2050440"/>
              <a:gd name="connsiteX29" fmla="*/ 233424 w 1023501"/>
              <a:gd name="connsiteY29" fmla="*/ 152962 h 2050440"/>
              <a:gd name="connsiteX30" fmla="*/ 285811 w 1023501"/>
              <a:gd name="connsiteY30" fmla="*/ 149156 h 2050440"/>
              <a:gd name="connsiteX31" fmla="*/ 303909 w 1023501"/>
              <a:gd name="connsiteY31" fmla="*/ 118705 h 2050440"/>
              <a:gd name="connsiteX32" fmla="*/ 460119 w 1023501"/>
              <a:gd name="connsiteY32" fmla="*/ 10223 h 20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23501" h="2050440">
                <a:moveTo>
                  <a:pt x="460119" y="10223"/>
                </a:moveTo>
                <a:cubicBezTo>
                  <a:pt x="509649" y="-244"/>
                  <a:pt x="561084" y="-5002"/>
                  <a:pt x="609661" y="7369"/>
                </a:cubicBezTo>
                <a:cubicBezTo>
                  <a:pt x="658239" y="19739"/>
                  <a:pt x="705864" y="49239"/>
                  <a:pt x="731581" y="96818"/>
                </a:cubicBezTo>
                <a:cubicBezTo>
                  <a:pt x="751584" y="132979"/>
                  <a:pt x="757299" y="174849"/>
                  <a:pt x="771586" y="213864"/>
                </a:cubicBezTo>
                <a:cubicBezTo>
                  <a:pt x="806829" y="309023"/>
                  <a:pt x="885886" y="376586"/>
                  <a:pt x="930654" y="466987"/>
                </a:cubicBezTo>
                <a:cubicBezTo>
                  <a:pt x="960181" y="525985"/>
                  <a:pt x="973516" y="593548"/>
                  <a:pt x="970659" y="661111"/>
                </a:cubicBezTo>
                <a:cubicBezTo>
                  <a:pt x="966849" y="744851"/>
                  <a:pt x="936369" y="825736"/>
                  <a:pt x="940179" y="909476"/>
                </a:cubicBezTo>
                <a:cubicBezTo>
                  <a:pt x="944941" y="1010345"/>
                  <a:pt x="999234" y="1108359"/>
                  <a:pt x="981136" y="1207324"/>
                </a:cubicBezTo>
                <a:cubicBezTo>
                  <a:pt x="976374" y="1233017"/>
                  <a:pt x="966849" y="1257758"/>
                  <a:pt x="963039" y="1284403"/>
                </a:cubicBezTo>
                <a:cubicBezTo>
                  <a:pt x="959229" y="1312950"/>
                  <a:pt x="963991" y="1342450"/>
                  <a:pt x="969706" y="1370997"/>
                </a:cubicBezTo>
                <a:cubicBezTo>
                  <a:pt x="986851" y="1468060"/>
                  <a:pt x="1009711" y="1564170"/>
                  <a:pt x="1019236" y="1662184"/>
                </a:cubicBezTo>
                <a:cubicBezTo>
                  <a:pt x="1028761" y="1760198"/>
                  <a:pt x="1023999" y="1862970"/>
                  <a:pt x="987804" y="1953371"/>
                </a:cubicBezTo>
                <a:cubicBezTo>
                  <a:pt x="976374" y="1982870"/>
                  <a:pt x="962086" y="2019031"/>
                  <a:pt x="980184" y="2044723"/>
                </a:cubicBezTo>
                <a:cubicBezTo>
                  <a:pt x="930654" y="2065658"/>
                  <a:pt x="880171" y="2024740"/>
                  <a:pt x="836356" y="1992386"/>
                </a:cubicBezTo>
                <a:cubicBezTo>
                  <a:pt x="776349" y="1947661"/>
                  <a:pt x="707769" y="1912452"/>
                  <a:pt x="636331" y="1906743"/>
                </a:cubicBezTo>
                <a:cubicBezTo>
                  <a:pt x="537271" y="1899130"/>
                  <a:pt x="442974" y="1945758"/>
                  <a:pt x="348676" y="1979064"/>
                </a:cubicBezTo>
                <a:cubicBezTo>
                  <a:pt x="254379" y="2012369"/>
                  <a:pt x="146746" y="2033304"/>
                  <a:pt x="61021" y="1978112"/>
                </a:cubicBezTo>
                <a:cubicBezTo>
                  <a:pt x="49591" y="1970499"/>
                  <a:pt x="38161" y="1961935"/>
                  <a:pt x="32446" y="1948613"/>
                </a:cubicBezTo>
                <a:cubicBezTo>
                  <a:pt x="26731" y="1936242"/>
                  <a:pt x="25779" y="1921968"/>
                  <a:pt x="25779" y="1907694"/>
                </a:cubicBezTo>
                <a:cubicBezTo>
                  <a:pt x="24826" y="1803971"/>
                  <a:pt x="40066" y="1700248"/>
                  <a:pt x="71499" y="1602234"/>
                </a:cubicBezTo>
                <a:cubicBezTo>
                  <a:pt x="95311" y="1528010"/>
                  <a:pt x="129601" y="1454737"/>
                  <a:pt x="130554" y="1375755"/>
                </a:cubicBezTo>
                <a:cubicBezTo>
                  <a:pt x="131506" y="1305338"/>
                  <a:pt x="105789" y="1238727"/>
                  <a:pt x="77214" y="1174970"/>
                </a:cubicBezTo>
                <a:cubicBezTo>
                  <a:pt x="48639" y="1112165"/>
                  <a:pt x="17206" y="1049360"/>
                  <a:pt x="4824" y="980845"/>
                </a:cubicBezTo>
                <a:cubicBezTo>
                  <a:pt x="-7559" y="912331"/>
                  <a:pt x="2919" y="833349"/>
                  <a:pt x="47686" y="784818"/>
                </a:cubicBezTo>
                <a:cubicBezTo>
                  <a:pt x="70546" y="761028"/>
                  <a:pt x="101026" y="743900"/>
                  <a:pt x="115314" y="713449"/>
                </a:cubicBezTo>
                <a:cubicBezTo>
                  <a:pt x="124839" y="693465"/>
                  <a:pt x="125791" y="670627"/>
                  <a:pt x="126744" y="647789"/>
                </a:cubicBezTo>
                <a:cubicBezTo>
                  <a:pt x="127696" y="594500"/>
                  <a:pt x="124839" y="540259"/>
                  <a:pt x="117219" y="487922"/>
                </a:cubicBezTo>
                <a:cubicBezTo>
                  <a:pt x="109599" y="438439"/>
                  <a:pt x="98169" y="388956"/>
                  <a:pt x="98169" y="338522"/>
                </a:cubicBezTo>
                <a:cubicBezTo>
                  <a:pt x="97216" y="288088"/>
                  <a:pt x="109599" y="234799"/>
                  <a:pt x="141031" y="199590"/>
                </a:cubicBezTo>
                <a:cubicBezTo>
                  <a:pt x="165796" y="171994"/>
                  <a:pt x="200086" y="158671"/>
                  <a:pt x="233424" y="152962"/>
                </a:cubicBezTo>
                <a:cubicBezTo>
                  <a:pt x="249616" y="150107"/>
                  <a:pt x="270571" y="154865"/>
                  <a:pt x="285811" y="149156"/>
                </a:cubicBezTo>
                <a:cubicBezTo>
                  <a:pt x="308671" y="141543"/>
                  <a:pt x="298194" y="136785"/>
                  <a:pt x="303909" y="118705"/>
                </a:cubicBezTo>
                <a:cubicBezTo>
                  <a:pt x="326769" y="50190"/>
                  <a:pt x="401064" y="22594"/>
                  <a:pt x="460119" y="10223"/>
                </a:cubicBezTo>
                <a:close/>
              </a:path>
            </a:pathLst>
          </a:custGeom>
          <a:solidFill>
            <a:srgbClr val="3487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899978"/>
            <a:endParaRPr lang="en-US" sz="1772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5" name="Gráfico 2">
            <a:extLst>
              <a:ext uri="{FF2B5EF4-FFF2-40B4-BE49-F238E27FC236}">
                <a16:creationId xmlns:a16="http://schemas.microsoft.com/office/drawing/2014/main" id="{4531D9F7-4F67-858B-F897-827826888C7C}"/>
              </a:ext>
            </a:extLst>
          </p:cNvPr>
          <p:cNvGrpSpPr/>
          <p:nvPr/>
        </p:nvGrpSpPr>
        <p:grpSpPr>
          <a:xfrm flipH="1">
            <a:off x="6588332" y="2126020"/>
            <a:ext cx="1976092" cy="3942993"/>
            <a:chOff x="8951591" y="1316091"/>
            <a:chExt cx="2676386" cy="53403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B68186-7CF6-EAE3-0CF8-FB213077972A}"/>
                </a:ext>
              </a:extLst>
            </p:cNvPr>
            <p:cNvSpPr/>
            <p:nvPr/>
          </p:nvSpPr>
          <p:spPr>
            <a:xfrm>
              <a:off x="10032077" y="2129700"/>
              <a:ext cx="873442" cy="739345"/>
            </a:xfrm>
            <a:custGeom>
              <a:avLst/>
              <a:gdLst>
                <a:gd name="connsiteX0" fmla="*/ 251460 w 873442"/>
                <a:gd name="connsiteY0" fmla="*/ 0 h 739345"/>
                <a:gd name="connsiteX1" fmla="*/ 787718 w 873442"/>
                <a:gd name="connsiteY1" fmla="*/ 491972 h 739345"/>
                <a:gd name="connsiteX2" fmla="*/ 873443 w 873442"/>
                <a:gd name="connsiteY2" fmla="*/ 648985 h 739345"/>
                <a:gd name="connsiteX3" fmla="*/ 586740 w 873442"/>
                <a:gd name="connsiteY3" fmla="*/ 706080 h 739345"/>
                <a:gd name="connsiteX4" fmla="*/ 0 w 873442"/>
                <a:gd name="connsiteY4" fmla="*/ 234091 h 739345"/>
                <a:gd name="connsiteX5" fmla="*/ 251460 w 873442"/>
                <a:gd name="connsiteY5" fmla="*/ 0 h 73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442" h="739345">
                  <a:moveTo>
                    <a:pt x="251460" y="0"/>
                  </a:moveTo>
                  <a:lnTo>
                    <a:pt x="787718" y="491972"/>
                  </a:lnTo>
                  <a:lnTo>
                    <a:pt x="873443" y="648985"/>
                  </a:lnTo>
                  <a:cubicBezTo>
                    <a:pt x="873443" y="648985"/>
                    <a:pt x="730568" y="805997"/>
                    <a:pt x="586740" y="706080"/>
                  </a:cubicBezTo>
                  <a:cubicBezTo>
                    <a:pt x="443865" y="606163"/>
                    <a:pt x="0" y="234091"/>
                    <a:pt x="0" y="234091"/>
                  </a:cubicBezTo>
                  <a:lnTo>
                    <a:pt x="251460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7" name="Gráfico 2">
              <a:extLst>
                <a:ext uri="{FF2B5EF4-FFF2-40B4-BE49-F238E27FC236}">
                  <a16:creationId xmlns:a16="http://schemas.microsoft.com/office/drawing/2014/main" id="{CEEFF4C5-330D-82CC-1CBB-518952F41CF3}"/>
                </a:ext>
              </a:extLst>
            </p:cNvPr>
            <p:cNvGrpSpPr/>
            <p:nvPr/>
          </p:nvGrpSpPr>
          <p:grpSpPr>
            <a:xfrm>
              <a:off x="10678947" y="1817579"/>
              <a:ext cx="949030" cy="1005890"/>
              <a:chOff x="10678947" y="1817579"/>
              <a:chExt cx="949030" cy="1005890"/>
            </a:xfrm>
            <a:solidFill>
              <a:srgbClr val="D39576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80CFBCD-81A8-9D21-F089-196B570FFFC3}"/>
                  </a:ext>
                </a:extLst>
              </p:cNvPr>
              <p:cNvSpPr/>
              <p:nvPr/>
            </p:nvSpPr>
            <p:spPr>
              <a:xfrm>
                <a:off x="10678947" y="2123933"/>
                <a:ext cx="614396" cy="699535"/>
              </a:xfrm>
              <a:custGeom>
                <a:avLst/>
                <a:gdLst>
                  <a:gd name="connsiteX0" fmla="*/ 12260 w 614396"/>
                  <a:gd name="connsiteY0" fmla="*/ 542464 h 699535"/>
                  <a:gd name="connsiteX1" fmla="*/ 534230 w 614396"/>
                  <a:gd name="connsiteY1" fmla="*/ 57 h 699535"/>
                  <a:gd name="connsiteX2" fmla="*/ 604715 w 614396"/>
                  <a:gd name="connsiteY2" fmla="*/ 72378 h 699535"/>
                  <a:gd name="connsiteX3" fmla="*/ 225620 w 614396"/>
                  <a:gd name="connsiteY3" fmla="*/ 655703 h 699535"/>
                  <a:gd name="connsiteX4" fmla="*/ 12260 w 614396"/>
                  <a:gd name="connsiteY4" fmla="*/ 542464 h 6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4396" h="699535">
                    <a:moveTo>
                      <a:pt x="12260" y="542464"/>
                    </a:moveTo>
                    <a:lnTo>
                      <a:pt x="534230" y="57"/>
                    </a:lnTo>
                    <a:cubicBezTo>
                      <a:pt x="534230" y="57"/>
                      <a:pt x="647577" y="-4700"/>
                      <a:pt x="604715" y="72378"/>
                    </a:cubicBezTo>
                    <a:cubicBezTo>
                      <a:pt x="561852" y="148506"/>
                      <a:pt x="225620" y="655703"/>
                      <a:pt x="225620" y="655703"/>
                    </a:cubicBezTo>
                    <a:cubicBezTo>
                      <a:pt x="225620" y="655703"/>
                      <a:pt x="-62035" y="808909"/>
                      <a:pt x="12260" y="5424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90B4F6A-A02D-16F6-18EF-CB467C2681CE}"/>
                  </a:ext>
                </a:extLst>
              </p:cNvPr>
              <p:cNvSpPr/>
              <p:nvPr/>
            </p:nvSpPr>
            <p:spPr>
              <a:xfrm>
                <a:off x="11212087" y="1817579"/>
                <a:ext cx="415891" cy="427263"/>
              </a:xfrm>
              <a:custGeom>
                <a:avLst/>
                <a:gdLst>
                  <a:gd name="connsiteX0" fmla="*/ 8710 w 415891"/>
                  <a:gd name="connsiteY0" fmla="*/ 427264 h 427263"/>
                  <a:gd name="connsiteX1" fmla="*/ 175398 w 415891"/>
                  <a:gd name="connsiteY1" fmla="*/ 336863 h 427263"/>
                  <a:gd name="connsiteX2" fmla="*/ 392568 w 415891"/>
                  <a:gd name="connsiteY2" fmla="*/ 174141 h 427263"/>
                  <a:gd name="connsiteX3" fmla="*/ 409713 w 415891"/>
                  <a:gd name="connsiteY3" fmla="*/ 143690 h 427263"/>
                  <a:gd name="connsiteX4" fmla="*/ 269695 w 415891"/>
                  <a:gd name="connsiteY4" fmla="*/ 226479 h 427263"/>
                  <a:gd name="connsiteX5" fmla="*/ 310653 w 415891"/>
                  <a:gd name="connsiteY5" fmla="*/ 166528 h 427263"/>
                  <a:gd name="connsiteX6" fmla="*/ 403045 w 415891"/>
                  <a:gd name="connsiteY6" fmla="*/ 106578 h 427263"/>
                  <a:gd name="connsiteX7" fmla="*/ 414476 w 415891"/>
                  <a:gd name="connsiteY7" fmla="*/ 78030 h 427263"/>
                  <a:gd name="connsiteX8" fmla="*/ 402093 w 415891"/>
                  <a:gd name="connsiteY8" fmla="*/ 42822 h 427263"/>
                  <a:gd name="connsiteX9" fmla="*/ 295413 w 415891"/>
                  <a:gd name="connsiteY9" fmla="*/ 94207 h 427263"/>
                  <a:gd name="connsiteX10" fmla="*/ 221118 w 415891"/>
                  <a:gd name="connsiteY10" fmla="*/ 149400 h 427263"/>
                  <a:gd name="connsiteX11" fmla="*/ 257313 w 415891"/>
                  <a:gd name="connsiteY11" fmla="*/ 80885 h 427263"/>
                  <a:gd name="connsiteX12" fmla="*/ 355420 w 415891"/>
                  <a:gd name="connsiteY12" fmla="*/ 31403 h 427263"/>
                  <a:gd name="connsiteX13" fmla="*/ 350658 w 415891"/>
                  <a:gd name="connsiteY13" fmla="*/ 0 h 427263"/>
                  <a:gd name="connsiteX14" fmla="*/ 223023 w 415891"/>
                  <a:gd name="connsiteY14" fmla="*/ 57095 h 427263"/>
                  <a:gd name="connsiteX15" fmla="*/ 122058 w 415891"/>
                  <a:gd name="connsiteY15" fmla="*/ 177947 h 427263"/>
                  <a:gd name="connsiteX16" fmla="*/ 129678 w 415891"/>
                  <a:gd name="connsiteY16" fmla="*/ 134174 h 427263"/>
                  <a:gd name="connsiteX17" fmla="*/ 152538 w 415891"/>
                  <a:gd name="connsiteY17" fmla="*/ 66611 h 427263"/>
                  <a:gd name="connsiteX18" fmla="*/ 79195 w 415891"/>
                  <a:gd name="connsiteY18" fmla="*/ 148448 h 427263"/>
                  <a:gd name="connsiteX19" fmla="*/ 1090 w 415891"/>
                  <a:gd name="connsiteY19" fmla="*/ 283574 h 427263"/>
                  <a:gd name="connsiteX20" fmla="*/ 8710 w 415891"/>
                  <a:gd name="connsiteY20" fmla="*/ 427264 h 42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15891" h="427263">
                    <a:moveTo>
                      <a:pt x="8710" y="427264"/>
                    </a:moveTo>
                    <a:cubicBezTo>
                      <a:pt x="8710" y="427264"/>
                      <a:pt x="119200" y="365411"/>
                      <a:pt x="175398" y="336863"/>
                    </a:cubicBezTo>
                    <a:cubicBezTo>
                      <a:pt x="231595" y="309267"/>
                      <a:pt x="375423" y="205544"/>
                      <a:pt x="392568" y="174141"/>
                    </a:cubicBezTo>
                    <a:cubicBezTo>
                      <a:pt x="409713" y="143690"/>
                      <a:pt x="409713" y="143690"/>
                      <a:pt x="409713" y="143690"/>
                    </a:cubicBezTo>
                    <a:lnTo>
                      <a:pt x="269695" y="226479"/>
                    </a:lnTo>
                    <a:lnTo>
                      <a:pt x="310653" y="166528"/>
                    </a:lnTo>
                    <a:cubicBezTo>
                      <a:pt x="310653" y="166528"/>
                      <a:pt x="393520" y="117997"/>
                      <a:pt x="403045" y="106578"/>
                    </a:cubicBezTo>
                    <a:cubicBezTo>
                      <a:pt x="412570" y="94207"/>
                      <a:pt x="414476" y="78030"/>
                      <a:pt x="414476" y="78030"/>
                    </a:cubicBezTo>
                    <a:cubicBezTo>
                      <a:pt x="421143" y="43773"/>
                      <a:pt x="402093" y="42822"/>
                      <a:pt x="402093" y="42822"/>
                    </a:cubicBezTo>
                    <a:lnTo>
                      <a:pt x="295413" y="94207"/>
                    </a:lnTo>
                    <a:lnTo>
                      <a:pt x="221118" y="149400"/>
                    </a:lnTo>
                    <a:lnTo>
                      <a:pt x="257313" y="80885"/>
                    </a:lnTo>
                    <a:cubicBezTo>
                      <a:pt x="257313" y="80885"/>
                      <a:pt x="348753" y="42822"/>
                      <a:pt x="355420" y="31403"/>
                    </a:cubicBezTo>
                    <a:cubicBezTo>
                      <a:pt x="362088" y="19983"/>
                      <a:pt x="350658" y="0"/>
                      <a:pt x="350658" y="0"/>
                    </a:cubicBezTo>
                    <a:lnTo>
                      <a:pt x="223023" y="57095"/>
                    </a:lnTo>
                    <a:lnTo>
                      <a:pt x="122058" y="177947"/>
                    </a:lnTo>
                    <a:cubicBezTo>
                      <a:pt x="122058" y="177947"/>
                      <a:pt x="108723" y="161770"/>
                      <a:pt x="129678" y="134174"/>
                    </a:cubicBezTo>
                    <a:cubicBezTo>
                      <a:pt x="150633" y="105627"/>
                      <a:pt x="157300" y="81837"/>
                      <a:pt x="152538" y="66611"/>
                    </a:cubicBezTo>
                    <a:cubicBezTo>
                      <a:pt x="148728" y="51386"/>
                      <a:pt x="86815" y="129416"/>
                      <a:pt x="79195" y="148448"/>
                    </a:cubicBezTo>
                    <a:cubicBezTo>
                      <a:pt x="71575" y="166528"/>
                      <a:pt x="3948" y="211253"/>
                      <a:pt x="1090" y="283574"/>
                    </a:cubicBezTo>
                    <a:cubicBezTo>
                      <a:pt x="-3672" y="355895"/>
                      <a:pt x="8710" y="427264"/>
                      <a:pt x="8710" y="4272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824BF-73EB-BEF1-4EC1-3D71E667C086}"/>
                </a:ext>
              </a:extLst>
            </p:cNvPr>
            <p:cNvSpPr/>
            <p:nvPr/>
          </p:nvSpPr>
          <p:spPr>
            <a:xfrm>
              <a:off x="8951591" y="6377119"/>
              <a:ext cx="409925" cy="279296"/>
            </a:xfrm>
            <a:custGeom>
              <a:avLst/>
              <a:gdLst>
                <a:gd name="connsiteX0" fmla="*/ 355633 w 409925"/>
                <a:gd name="connsiteY0" fmla="*/ 39496 h 279296"/>
                <a:gd name="connsiteX1" fmla="*/ 347061 w 409925"/>
                <a:gd name="connsiteY1" fmla="*/ 144171 h 279296"/>
                <a:gd name="connsiteX2" fmla="*/ 406116 w 409925"/>
                <a:gd name="connsiteY2" fmla="*/ 258361 h 279296"/>
                <a:gd name="connsiteX3" fmla="*/ 409926 w 409925"/>
                <a:gd name="connsiteY3" fmla="*/ 279297 h 279296"/>
                <a:gd name="connsiteX4" fmla="*/ 351 w 409925"/>
                <a:gd name="connsiteY4" fmla="*/ 279297 h 279296"/>
                <a:gd name="connsiteX5" fmla="*/ 59406 w 409925"/>
                <a:gd name="connsiteY5" fmla="*/ 185089 h 279296"/>
                <a:gd name="connsiteX6" fmla="*/ 155608 w 409925"/>
                <a:gd name="connsiteY6" fmla="*/ 27125 h 279296"/>
                <a:gd name="connsiteX7" fmla="*/ 355633 w 409925"/>
                <a:gd name="connsiteY7" fmla="*/ 39496 h 27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925" h="279296">
                  <a:moveTo>
                    <a:pt x="355633" y="39496"/>
                  </a:moveTo>
                  <a:cubicBezTo>
                    <a:pt x="355633" y="39496"/>
                    <a:pt x="347061" y="119430"/>
                    <a:pt x="347061" y="144171"/>
                  </a:cubicBezTo>
                  <a:cubicBezTo>
                    <a:pt x="347061" y="168912"/>
                    <a:pt x="401353" y="238378"/>
                    <a:pt x="406116" y="258361"/>
                  </a:cubicBezTo>
                  <a:cubicBezTo>
                    <a:pt x="409926" y="279297"/>
                    <a:pt x="409926" y="279297"/>
                    <a:pt x="409926" y="279297"/>
                  </a:cubicBezTo>
                  <a:lnTo>
                    <a:pt x="351" y="279297"/>
                  </a:lnTo>
                  <a:cubicBezTo>
                    <a:pt x="351" y="279297"/>
                    <a:pt x="-8222" y="238378"/>
                    <a:pt x="59406" y="185089"/>
                  </a:cubicBezTo>
                  <a:cubicBezTo>
                    <a:pt x="126081" y="131800"/>
                    <a:pt x="147036" y="94688"/>
                    <a:pt x="155608" y="27125"/>
                  </a:cubicBezTo>
                  <a:cubicBezTo>
                    <a:pt x="163228" y="-40438"/>
                    <a:pt x="355633" y="39496"/>
                    <a:pt x="355633" y="39496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AB2223-A3FA-D63B-86CD-25A03A5703E1}"/>
                </a:ext>
              </a:extLst>
            </p:cNvPr>
            <p:cNvSpPr/>
            <p:nvPr/>
          </p:nvSpPr>
          <p:spPr>
            <a:xfrm>
              <a:off x="9964449" y="6384098"/>
              <a:ext cx="640112" cy="262801"/>
            </a:xfrm>
            <a:custGeom>
              <a:avLst/>
              <a:gdLst>
                <a:gd name="connsiteX0" fmla="*/ 41910 w 640112"/>
                <a:gd name="connsiteY0" fmla="*/ 42032 h 262801"/>
                <a:gd name="connsiteX1" fmla="*/ 0 w 640112"/>
                <a:gd name="connsiteY1" fmla="*/ 262801 h 262801"/>
                <a:gd name="connsiteX2" fmla="*/ 640080 w 640112"/>
                <a:gd name="connsiteY2" fmla="*/ 262801 h 262801"/>
                <a:gd name="connsiteX3" fmla="*/ 568643 w 640112"/>
                <a:gd name="connsiteY3" fmla="*/ 172400 h 262801"/>
                <a:gd name="connsiteX4" fmla="*/ 234315 w 640112"/>
                <a:gd name="connsiteY4" fmla="*/ 24904 h 262801"/>
                <a:gd name="connsiteX5" fmla="*/ 41910 w 640112"/>
                <a:gd name="connsiteY5" fmla="*/ 42032 h 26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112" h="262801">
                  <a:moveTo>
                    <a:pt x="41910" y="42032"/>
                  </a:moveTo>
                  <a:lnTo>
                    <a:pt x="0" y="262801"/>
                  </a:lnTo>
                  <a:lnTo>
                    <a:pt x="640080" y="262801"/>
                  </a:lnTo>
                  <a:cubicBezTo>
                    <a:pt x="640080" y="262801"/>
                    <a:pt x="643890" y="193335"/>
                    <a:pt x="568643" y="172400"/>
                  </a:cubicBezTo>
                  <a:cubicBezTo>
                    <a:pt x="493395" y="151465"/>
                    <a:pt x="288608" y="90564"/>
                    <a:pt x="234315" y="24904"/>
                  </a:cubicBezTo>
                  <a:cubicBezTo>
                    <a:pt x="180023" y="-39804"/>
                    <a:pt x="41910" y="42032"/>
                    <a:pt x="41910" y="42032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C3AD51-5490-2FB0-490C-10A4A631807F}"/>
                </a:ext>
              </a:extLst>
            </p:cNvPr>
            <p:cNvSpPr/>
            <p:nvPr/>
          </p:nvSpPr>
          <p:spPr>
            <a:xfrm>
              <a:off x="9984493" y="2037032"/>
              <a:ext cx="345989" cy="304825"/>
            </a:xfrm>
            <a:custGeom>
              <a:avLst/>
              <a:gdLst>
                <a:gd name="connsiteX0" fmla="*/ 299044 w 345989"/>
                <a:gd name="connsiteY0" fmla="*/ 92668 h 304825"/>
                <a:gd name="connsiteX1" fmla="*/ 39011 w 345989"/>
                <a:gd name="connsiteY1" fmla="*/ 364 h 304825"/>
                <a:gd name="connsiteX2" fmla="*/ 205699 w 345989"/>
                <a:gd name="connsiteY2" fmla="*/ 261100 h 304825"/>
                <a:gd name="connsiteX3" fmla="*/ 343811 w 345989"/>
                <a:gd name="connsiteY3" fmla="*/ 301067 h 304825"/>
                <a:gd name="connsiteX4" fmla="*/ 299044 w 345989"/>
                <a:gd name="connsiteY4" fmla="*/ 92668 h 3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89" h="304825">
                  <a:moveTo>
                    <a:pt x="299044" y="92668"/>
                  </a:moveTo>
                  <a:cubicBezTo>
                    <a:pt x="251419" y="57460"/>
                    <a:pt x="160931" y="-5345"/>
                    <a:pt x="39011" y="364"/>
                  </a:cubicBezTo>
                  <a:cubicBezTo>
                    <a:pt x="-82909" y="6074"/>
                    <a:pt x="111401" y="200198"/>
                    <a:pt x="205699" y="261100"/>
                  </a:cubicBezTo>
                  <a:cubicBezTo>
                    <a:pt x="299996" y="322953"/>
                    <a:pt x="343811" y="301067"/>
                    <a:pt x="343811" y="301067"/>
                  </a:cubicBezTo>
                  <a:cubicBezTo>
                    <a:pt x="343811" y="301067"/>
                    <a:pt x="360956" y="138345"/>
                    <a:pt x="299044" y="92668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62CA6F4-54D8-AEFC-82C5-BBCACAC3D56C}"/>
                </a:ext>
              </a:extLst>
            </p:cNvPr>
            <p:cNvSpPr/>
            <p:nvPr/>
          </p:nvSpPr>
          <p:spPr>
            <a:xfrm>
              <a:off x="9903261" y="3198899"/>
              <a:ext cx="555436" cy="3249071"/>
            </a:xfrm>
            <a:custGeom>
              <a:avLst/>
              <a:gdLst>
                <a:gd name="connsiteX0" fmla="*/ 483147 w 555436"/>
                <a:gd name="connsiteY0" fmla="*/ 13711 h 3249071"/>
                <a:gd name="connsiteX1" fmla="*/ 451714 w 555436"/>
                <a:gd name="connsiteY1" fmla="*/ 1663768 h 3249071"/>
                <a:gd name="connsiteX2" fmla="*/ 395517 w 555436"/>
                <a:gd name="connsiteY2" fmla="*/ 2118628 h 3249071"/>
                <a:gd name="connsiteX3" fmla="*/ 329794 w 555436"/>
                <a:gd name="connsiteY3" fmla="*/ 3241505 h 3249071"/>
                <a:gd name="connsiteX4" fmla="*/ 103099 w 555436"/>
                <a:gd name="connsiteY4" fmla="*/ 3228183 h 3249071"/>
                <a:gd name="connsiteX5" fmla="*/ 57379 w 555436"/>
                <a:gd name="connsiteY5" fmla="*/ 2168111 h 3249071"/>
                <a:gd name="connsiteX6" fmla="*/ 125959 w 555436"/>
                <a:gd name="connsiteY6" fmla="*/ 1744653 h 3249071"/>
                <a:gd name="connsiteX7" fmla="*/ 6896 w 555436"/>
                <a:gd name="connsiteY7" fmla="*/ 960543 h 3249071"/>
                <a:gd name="connsiteX8" fmla="*/ 483147 w 555436"/>
                <a:gd name="connsiteY8" fmla="*/ 13711 h 324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5436" h="3249071">
                  <a:moveTo>
                    <a:pt x="483147" y="13711"/>
                  </a:moveTo>
                  <a:cubicBezTo>
                    <a:pt x="483147" y="13711"/>
                    <a:pt x="665074" y="595133"/>
                    <a:pt x="451714" y="1663768"/>
                  </a:cubicBezTo>
                  <a:cubicBezTo>
                    <a:pt x="405994" y="1891198"/>
                    <a:pt x="421234" y="1924504"/>
                    <a:pt x="395517" y="2118628"/>
                  </a:cubicBezTo>
                  <a:cubicBezTo>
                    <a:pt x="316459" y="2719082"/>
                    <a:pt x="355512" y="3236747"/>
                    <a:pt x="329794" y="3241505"/>
                  </a:cubicBezTo>
                  <a:cubicBezTo>
                    <a:pt x="236449" y="3258633"/>
                    <a:pt x="147867" y="3243408"/>
                    <a:pt x="103099" y="3228183"/>
                  </a:cubicBezTo>
                  <a:cubicBezTo>
                    <a:pt x="84049" y="3222473"/>
                    <a:pt x="38329" y="2321317"/>
                    <a:pt x="57379" y="2168111"/>
                  </a:cubicBezTo>
                  <a:cubicBezTo>
                    <a:pt x="85001" y="1945439"/>
                    <a:pt x="125006" y="1899763"/>
                    <a:pt x="125959" y="1744653"/>
                  </a:cubicBezTo>
                  <a:cubicBezTo>
                    <a:pt x="127864" y="1521981"/>
                    <a:pt x="-35013" y="1211763"/>
                    <a:pt x="6896" y="960543"/>
                  </a:cubicBezTo>
                  <a:cubicBezTo>
                    <a:pt x="50712" y="695049"/>
                    <a:pt x="433617" y="-114754"/>
                    <a:pt x="483147" y="13711"/>
                  </a:cubicBezTo>
                  <a:close/>
                </a:path>
              </a:pathLst>
            </a:custGeom>
            <a:solidFill>
              <a:srgbClr val="24478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EA94BC-F74E-49E2-9745-B83ED8D7B1A0}"/>
                </a:ext>
              </a:extLst>
            </p:cNvPr>
            <p:cNvSpPr/>
            <p:nvPr/>
          </p:nvSpPr>
          <p:spPr>
            <a:xfrm>
              <a:off x="9106247" y="3223078"/>
              <a:ext cx="1280160" cy="3193536"/>
            </a:xfrm>
            <a:custGeom>
              <a:avLst/>
              <a:gdLst>
                <a:gd name="connsiteX0" fmla="*/ 501968 w 1280160"/>
                <a:gd name="connsiteY0" fmla="*/ 0 h 3193536"/>
                <a:gd name="connsiteX1" fmla="*/ 307657 w 1280160"/>
                <a:gd name="connsiteY1" fmla="*/ 546213 h 3193536"/>
                <a:gd name="connsiteX2" fmla="*/ 276225 w 1280160"/>
                <a:gd name="connsiteY2" fmla="*/ 1694782 h 3193536"/>
                <a:gd name="connsiteX3" fmla="*/ 87630 w 1280160"/>
                <a:gd name="connsiteY3" fmla="*/ 2185803 h 3193536"/>
                <a:gd name="connsiteX4" fmla="*/ 0 w 1280160"/>
                <a:gd name="connsiteY4" fmla="*/ 3181166 h 3193536"/>
                <a:gd name="connsiteX5" fmla="*/ 200977 w 1280160"/>
                <a:gd name="connsiteY5" fmla="*/ 3193537 h 3193536"/>
                <a:gd name="connsiteX6" fmla="*/ 841057 w 1280160"/>
                <a:gd name="connsiteY6" fmla="*/ 896398 h 3193536"/>
                <a:gd name="connsiteX7" fmla="*/ 1280160 w 1280160"/>
                <a:gd name="connsiteY7" fmla="*/ 26644 h 3193536"/>
                <a:gd name="connsiteX8" fmla="*/ 501968 w 1280160"/>
                <a:gd name="connsiteY8" fmla="*/ 0 h 319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3193536">
                  <a:moveTo>
                    <a:pt x="501968" y="0"/>
                  </a:moveTo>
                  <a:cubicBezTo>
                    <a:pt x="501968" y="0"/>
                    <a:pt x="325755" y="374927"/>
                    <a:pt x="307657" y="546213"/>
                  </a:cubicBezTo>
                  <a:cubicBezTo>
                    <a:pt x="289560" y="710838"/>
                    <a:pt x="276225" y="1694782"/>
                    <a:pt x="276225" y="1694782"/>
                  </a:cubicBezTo>
                  <a:cubicBezTo>
                    <a:pt x="276225" y="1694782"/>
                    <a:pt x="131445" y="2026887"/>
                    <a:pt x="87630" y="2185803"/>
                  </a:cubicBezTo>
                  <a:cubicBezTo>
                    <a:pt x="43815" y="2345670"/>
                    <a:pt x="0" y="3181166"/>
                    <a:pt x="0" y="3181166"/>
                  </a:cubicBezTo>
                  <a:lnTo>
                    <a:pt x="200977" y="3193537"/>
                  </a:lnTo>
                  <a:lnTo>
                    <a:pt x="841057" y="896398"/>
                  </a:lnTo>
                  <a:lnTo>
                    <a:pt x="1280160" y="26644"/>
                  </a:lnTo>
                  <a:lnTo>
                    <a:pt x="501968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7293E1-38E8-3FDF-03AA-62BC5D07A0FF}"/>
                </a:ext>
              </a:extLst>
            </p:cNvPr>
            <p:cNvSpPr/>
            <p:nvPr/>
          </p:nvSpPr>
          <p:spPr>
            <a:xfrm>
              <a:off x="9512220" y="2022749"/>
              <a:ext cx="921345" cy="1490764"/>
            </a:xfrm>
            <a:custGeom>
              <a:avLst/>
              <a:gdLst>
                <a:gd name="connsiteX0" fmla="*/ 130284 w 921345"/>
                <a:gd name="connsiteY0" fmla="*/ 24163 h 1490764"/>
                <a:gd name="connsiteX1" fmla="*/ 1697 w 921345"/>
                <a:gd name="connsiteY1" fmla="*/ 300124 h 1490764"/>
                <a:gd name="connsiteX2" fmla="*/ 116949 w 921345"/>
                <a:gd name="connsiteY2" fmla="*/ 665535 h 1490764"/>
                <a:gd name="connsiteX3" fmla="*/ 99804 w 921345"/>
                <a:gd name="connsiteY3" fmla="*/ 1189861 h 1490764"/>
                <a:gd name="connsiteX4" fmla="*/ 917049 w 921345"/>
                <a:gd name="connsiteY4" fmla="*/ 1463919 h 1490764"/>
                <a:gd name="connsiteX5" fmla="*/ 861804 w 921345"/>
                <a:gd name="connsiteY5" fmla="*/ 584650 h 1490764"/>
                <a:gd name="connsiteX6" fmla="*/ 783699 w 921345"/>
                <a:gd name="connsiteY6" fmla="*/ 282996 h 1490764"/>
                <a:gd name="connsiteX7" fmla="*/ 536049 w 921345"/>
                <a:gd name="connsiteY7" fmla="*/ 12744 h 1490764"/>
                <a:gd name="connsiteX8" fmla="*/ 130284 w 921345"/>
                <a:gd name="connsiteY8" fmla="*/ 24163 h 149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345" h="1490764">
                  <a:moveTo>
                    <a:pt x="130284" y="24163"/>
                  </a:moveTo>
                  <a:cubicBezTo>
                    <a:pt x="130284" y="24163"/>
                    <a:pt x="-17353" y="164998"/>
                    <a:pt x="1697" y="300124"/>
                  </a:cubicBezTo>
                  <a:cubicBezTo>
                    <a:pt x="20747" y="435250"/>
                    <a:pt x="91232" y="493297"/>
                    <a:pt x="116949" y="665535"/>
                  </a:cubicBezTo>
                  <a:cubicBezTo>
                    <a:pt x="141714" y="837773"/>
                    <a:pt x="188387" y="1122298"/>
                    <a:pt x="99804" y="1189861"/>
                  </a:cubicBezTo>
                  <a:cubicBezTo>
                    <a:pt x="12174" y="1257424"/>
                    <a:pt x="227439" y="1585723"/>
                    <a:pt x="917049" y="1463919"/>
                  </a:cubicBezTo>
                  <a:cubicBezTo>
                    <a:pt x="950387" y="1458210"/>
                    <a:pt x="776079" y="777823"/>
                    <a:pt x="861804" y="584650"/>
                  </a:cubicBezTo>
                  <a:cubicBezTo>
                    <a:pt x="894189" y="511377"/>
                    <a:pt x="883712" y="343897"/>
                    <a:pt x="783699" y="282996"/>
                  </a:cubicBezTo>
                  <a:cubicBezTo>
                    <a:pt x="683687" y="221142"/>
                    <a:pt x="536049" y="12744"/>
                    <a:pt x="536049" y="12744"/>
                  </a:cubicBezTo>
                  <a:cubicBezTo>
                    <a:pt x="536049" y="12744"/>
                    <a:pt x="221724" y="-22465"/>
                    <a:pt x="130284" y="24163"/>
                  </a:cubicBezTo>
                  <a:close/>
                </a:path>
              </a:pathLst>
            </a:custGeom>
            <a:solidFill>
              <a:srgbClr val="A7B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10ABD26-3132-EF91-27AD-A12FE4F1A572}"/>
                </a:ext>
              </a:extLst>
            </p:cNvPr>
            <p:cNvSpPr/>
            <p:nvPr/>
          </p:nvSpPr>
          <p:spPr>
            <a:xfrm>
              <a:off x="9259599" y="2046912"/>
              <a:ext cx="397112" cy="1052458"/>
            </a:xfrm>
            <a:custGeom>
              <a:avLst/>
              <a:gdLst>
                <a:gd name="connsiteX0" fmla="*/ 382905 w 397112"/>
                <a:gd name="connsiteY0" fmla="*/ 0 h 1052458"/>
                <a:gd name="connsiteX1" fmla="*/ 181928 w 397112"/>
                <a:gd name="connsiteY1" fmla="*/ 125610 h 1052458"/>
                <a:gd name="connsiteX2" fmla="*/ 0 w 397112"/>
                <a:gd name="connsiteY2" fmla="*/ 871657 h 1052458"/>
                <a:gd name="connsiteX3" fmla="*/ 15240 w 397112"/>
                <a:gd name="connsiteY3" fmla="*/ 1052459 h 1052458"/>
                <a:gd name="connsiteX4" fmla="*/ 351473 w 397112"/>
                <a:gd name="connsiteY4" fmla="*/ 877366 h 1052458"/>
                <a:gd name="connsiteX5" fmla="*/ 382905 w 397112"/>
                <a:gd name="connsiteY5" fmla="*/ 0 h 105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112" h="1052458">
                  <a:moveTo>
                    <a:pt x="382905" y="0"/>
                  </a:moveTo>
                  <a:cubicBezTo>
                    <a:pt x="382905" y="0"/>
                    <a:pt x="235267" y="12371"/>
                    <a:pt x="181928" y="125610"/>
                  </a:cubicBezTo>
                  <a:cubicBezTo>
                    <a:pt x="128588" y="238849"/>
                    <a:pt x="0" y="746047"/>
                    <a:pt x="0" y="871657"/>
                  </a:cubicBezTo>
                  <a:cubicBezTo>
                    <a:pt x="0" y="997267"/>
                    <a:pt x="15240" y="1052459"/>
                    <a:pt x="15240" y="1052459"/>
                  </a:cubicBezTo>
                  <a:lnTo>
                    <a:pt x="351473" y="877366"/>
                  </a:lnTo>
                  <a:cubicBezTo>
                    <a:pt x="352425" y="878318"/>
                    <a:pt x="427673" y="11419"/>
                    <a:pt x="382905" y="0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097B03-2765-8171-9E2D-8701FB49CB17}"/>
                </a:ext>
              </a:extLst>
            </p:cNvPr>
            <p:cNvSpPr/>
            <p:nvPr/>
          </p:nvSpPr>
          <p:spPr>
            <a:xfrm>
              <a:off x="9275792" y="2637430"/>
              <a:ext cx="1038021" cy="580889"/>
            </a:xfrm>
            <a:custGeom>
              <a:avLst/>
              <a:gdLst>
                <a:gd name="connsiteX0" fmla="*/ 0 w 1038021"/>
                <a:gd name="connsiteY0" fmla="*/ 461941 h 580889"/>
                <a:gd name="connsiteX1" fmla="*/ 6667 w 1038021"/>
                <a:gd name="connsiteY1" fmla="*/ 547584 h 580889"/>
                <a:gd name="connsiteX2" fmla="*/ 147637 w 1038021"/>
                <a:gd name="connsiteY2" fmla="*/ 580889 h 580889"/>
                <a:gd name="connsiteX3" fmla="*/ 803910 w 1038021"/>
                <a:gd name="connsiteY3" fmla="*/ 258300 h 580889"/>
                <a:gd name="connsiteX4" fmla="*/ 998220 w 1038021"/>
                <a:gd name="connsiteY4" fmla="*/ 203108 h 580889"/>
                <a:gd name="connsiteX5" fmla="*/ 1032510 w 1038021"/>
                <a:gd name="connsiteY5" fmla="*/ 73692 h 580889"/>
                <a:gd name="connsiteX6" fmla="*/ 996315 w 1038021"/>
                <a:gd name="connsiteY6" fmla="*/ 3274 h 580889"/>
                <a:gd name="connsiteX7" fmla="*/ 966787 w 1038021"/>
                <a:gd name="connsiteY7" fmla="*/ 6129 h 580889"/>
                <a:gd name="connsiteX8" fmla="*/ 794385 w 1038021"/>
                <a:gd name="connsiteY8" fmla="*/ 144109 h 580889"/>
                <a:gd name="connsiteX9" fmla="*/ 342900 w 1038021"/>
                <a:gd name="connsiteY9" fmla="*/ 257349 h 580889"/>
                <a:gd name="connsiteX10" fmla="*/ 0 w 1038021"/>
                <a:gd name="connsiteY10" fmla="*/ 461941 h 58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021" h="580889">
                  <a:moveTo>
                    <a:pt x="0" y="461941"/>
                  </a:moveTo>
                  <a:cubicBezTo>
                    <a:pt x="0" y="461941"/>
                    <a:pt x="6667" y="532358"/>
                    <a:pt x="6667" y="547584"/>
                  </a:cubicBezTo>
                  <a:cubicBezTo>
                    <a:pt x="6667" y="562809"/>
                    <a:pt x="75248" y="580889"/>
                    <a:pt x="147637" y="580889"/>
                  </a:cubicBezTo>
                  <a:cubicBezTo>
                    <a:pt x="220027" y="580889"/>
                    <a:pt x="753428" y="280187"/>
                    <a:pt x="803910" y="258300"/>
                  </a:cubicBezTo>
                  <a:cubicBezTo>
                    <a:pt x="854393" y="236414"/>
                    <a:pt x="970598" y="205963"/>
                    <a:pt x="998220" y="203108"/>
                  </a:cubicBezTo>
                  <a:cubicBezTo>
                    <a:pt x="1026795" y="200253"/>
                    <a:pt x="1048703" y="123174"/>
                    <a:pt x="1032510" y="73692"/>
                  </a:cubicBezTo>
                  <a:cubicBezTo>
                    <a:pt x="1022032" y="41338"/>
                    <a:pt x="1011555" y="12790"/>
                    <a:pt x="996315" y="3274"/>
                  </a:cubicBezTo>
                  <a:cubicBezTo>
                    <a:pt x="987743" y="-1484"/>
                    <a:pt x="979170" y="-1484"/>
                    <a:pt x="966787" y="6129"/>
                  </a:cubicBezTo>
                  <a:cubicBezTo>
                    <a:pt x="932498" y="28015"/>
                    <a:pt x="794385" y="144109"/>
                    <a:pt x="794385" y="144109"/>
                  </a:cubicBezTo>
                  <a:cubicBezTo>
                    <a:pt x="794385" y="144109"/>
                    <a:pt x="471487" y="202156"/>
                    <a:pt x="342900" y="257349"/>
                  </a:cubicBezTo>
                  <a:cubicBezTo>
                    <a:pt x="213360" y="315396"/>
                    <a:pt x="62865" y="382958"/>
                    <a:pt x="0" y="461941"/>
                  </a:cubicBezTo>
                  <a:close/>
                </a:path>
              </a:pathLst>
            </a:custGeom>
            <a:solidFill>
              <a:srgbClr val="DDA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918E8B-043C-102B-F2C9-C9B1A9127890}"/>
                </a:ext>
              </a:extLst>
            </p:cNvPr>
            <p:cNvSpPr/>
            <p:nvPr/>
          </p:nvSpPr>
          <p:spPr>
            <a:xfrm>
              <a:off x="10271154" y="2642607"/>
              <a:ext cx="174317" cy="193172"/>
            </a:xfrm>
            <a:custGeom>
              <a:avLst/>
              <a:gdLst>
                <a:gd name="connsiteX0" fmla="*/ 165735 w 174317"/>
                <a:gd name="connsiteY0" fmla="*/ 20935 h 193172"/>
                <a:gd name="connsiteX1" fmla="*/ 0 w 174317"/>
                <a:gd name="connsiteY1" fmla="*/ 0 h 193172"/>
                <a:gd name="connsiteX2" fmla="*/ 36195 w 174317"/>
                <a:gd name="connsiteY2" fmla="*/ 70418 h 193172"/>
                <a:gd name="connsiteX3" fmla="*/ 14288 w 174317"/>
                <a:gd name="connsiteY3" fmla="*/ 177947 h 193172"/>
                <a:gd name="connsiteX4" fmla="*/ 105728 w 174317"/>
                <a:gd name="connsiteY4" fmla="*/ 193173 h 193172"/>
                <a:gd name="connsiteX5" fmla="*/ 102870 w 174317"/>
                <a:gd name="connsiteY5" fmla="*/ 171286 h 193172"/>
                <a:gd name="connsiteX6" fmla="*/ 64770 w 174317"/>
                <a:gd name="connsiteY6" fmla="*/ 156061 h 193172"/>
                <a:gd name="connsiteX7" fmla="*/ 127635 w 174317"/>
                <a:gd name="connsiteY7" fmla="*/ 146545 h 193172"/>
                <a:gd name="connsiteX8" fmla="*/ 149543 w 174317"/>
                <a:gd name="connsiteY8" fmla="*/ 128465 h 193172"/>
                <a:gd name="connsiteX9" fmla="*/ 130493 w 174317"/>
                <a:gd name="connsiteY9" fmla="*/ 113239 h 193172"/>
                <a:gd name="connsiteX10" fmla="*/ 168593 w 174317"/>
                <a:gd name="connsiteY10" fmla="*/ 91353 h 193172"/>
                <a:gd name="connsiteX11" fmla="*/ 171450 w 174317"/>
                <a:gd name="connsiteY11" fmla="*/ 60902 h 193172"/>
                <a:gd name="connsiteX12" fmla="*/ 165735 w 174317"/>
                <a:gd name="connsiteY12" fmla="*/ 20935 h 19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317" h="193172">
                  <a:moveTo>
                    <a:pt x="165735" y="20935"/>
                  </a:moveTo>
                  <a:lnTo>
                    <a:pt x="0" y="0"/>
                  </a:lnTo>
                  <a:lnTo>
                    <a:pt x="36195" y="70418"/>
                  </a:lnTo>
                  <a:lnTo>
                    <a:pt x="14288" y="177947"/>
                  </a:lnTo>
                  <a:lnTo>
                    <a:pt x="105728" y="193173"/>
                  </a:lnTo>
                  <a:cubicBezTo>
                    <a:pt x="105728" y="193173"/>
                    <a:pt x="118110" y="177947"/>
                    <a:pt x="102870" y="171286"/>
                  </a:cubicBezTo>
                  <a:cubicBezTo>
                    <a:pt x="87630" y="165577"/>
                    <a:pt x="64770" y="156061"/>
                    <a:pt x="64770" y="156061"/>
                  </a:cubicBezTo>
                  <a:cubicBezTo>
                    <a:pt x="64770" y="156061"/>
                    <a:pt x="108585" y="150351"/>
                    <a:pt x="127635" y="146545"/>
                  </a:cubicBezTo>
                  <a:cubicBezTo>
                    <a:pt x="146685" y="143690"/>
                    <a:pt x="149543" y="137029"/>
                    <a:pt x="149543" y="128465"/>
                  </a:cubicBezTo>
                  <a:cubicBezTo>
                    <a:pt x="149543" y="118949"/>
                    <a:pt x="130493" y="113239"/>
                    <a:pt x="130493" y="113239"/>
                  </a:cubicBezTo>
                  <a:cubicBezTo>
                    <a:pt x="130493" y="113239"/>
                    <a:pt x="164783" y="100869"/>
                    <a:pt x="168593" y="91353"/>
                  </a:cubicBezTo>
                  <a:cubicBezTo>
                    <a:pt x="171450" y="81837"/>
                    <a:pt x="178118" y="69466"/>
                    <a:pt x="171450" y="60902"/>
                  </a:cubicBezTo>
                  <a:cubicBezTo>
                    <a:pt x="165735" y="51386"/>
                    <a:pt x="175260" y="27596"/>
                    <a:pt x="165735" y="20935"/>
                  </a:cubicBezTo>
                  <a:close/>
                </a:path>
              </a:pathLst>
            </a:custGeom>
            <a:solidFill>
              <a:srgbClr val="D395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25" name="Gráfico 2">
              <a:extLst>
                <a:ext uri="{FF2B5EF4-FFF2-40B4-BE49-F238E27FC236}">
                  <a16:creationId xmlns:a16="http://schemas.microsoft.com/office/drawing/2014/main" id="{9896DE09-1400-AD51-6C37-1AA6CA8FFCF7}"/>
                </a:ext>
              </a:extLst>
            </p:cNvPr>
            <p:cNvGrpSpPr/>
            <p:nvPr/>
          </p:nvGrpSpPr>
          <p:grpSpPr>
            <a:xfrm>
              <a:off x="9738051" y="1316091"/>
              <a:ext cx="454708" cy="811855"/>
              <a:chOff x="9738051" y="1316091"/>
              <a:chExt cx="454708" cy="81185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B20FCBF-87D9-B4B7-0857-5E702F1414FE}"/>
                  </a:ext>
                </a:extLst>
              </p:cNvPr>
              <p:cNvSpPr/>
              <p:nvPr/>
            </p:nvSpPr>
            <p:spPr>
              <a:xfrm>
                <a:off x="9762191" y="1770644"/>
                <a:ext cx="318463" cy="357301"/>
              </a:xfrm>
              <a:custGeom>
                <a:avLst/>
                <a:gdLst>
                  <a:gd name="connsiteX0" fmla="*/ 47001 w 318463"/>
                  <a:gd name="connsiteY0" fmla="*/ 28855 h 357301"/>
                  <a:gd name="connsiteX1" fmla="*/ 50811 w 318463"/>
                  <a:gd name="connsiteY1" fmla="*/ 186819 h 357301"/>
                  <a:gd name="connsiteX2" fmla="*/ 47954 w 318463"/>
                  <a:gd name="connsiteY2" fmla="*/ 321944 h 357301"/>
                  <a:gd name="connsiteX3" fmla="*/ 318464 w 318463"/>
                  <a:gd name="connsiteY3" fmla="*/ 302913 h 357301"/>
                  <a:gd name="connsiteX4" fmla="*/ 259409 w 318463"/>
                  <a:gd name="connsiteY4" fmla="*/ 148755 h 357301"/>
                  <a:gd name="connsiteX5" fmla="*/ 224166 w 318463"/>
                  <a:gd name="connsiteY5" fmla="*/ 9823 h 357301"/>
                  <a:gd name="connsiteX6" fmla="*/ 47001 w 318463"/>
                  <a:gd name="connsiteY6" fmla="*/ 28855 h 35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63" h="357301">
                    <a:moveTo>
                      <a:pt x="47001" y="28855"/>
                    </a:moveTo>
                    <a:cubicBezTo>
                      <a:pt x="47001" y="28855"/>
                      <a:pt x="58431" y="118304"/>
                      <a:pt x="50811" y="186819"/>
                    </a:cubicBezTo>
                    <a:cubicBezTo>
                      <a:pt x="43191" y="259140"/>
                      <a:pt x="-57774" y="251527"/>
                      <a:pt x="47954" y="321944"/>
                    </a:cubicBezTo>
                    <a:cubicBezTo>
                      <a:pt x="183209" y="411394"/>
                      <a:pt x="318464" y="302913"/>
                      <a:pt x="318464" y="302913"/>
                    </a:cubicBezTo>
                    <a:cubicBezTo>
                      <a:pt x="318464" y="302913"/>
                      <a:pt x="259409" y="234398"/>
                      <a:pt x="259409" y="148755"/>
                    </a:cubicBezTo>
                    <a:cubicBezTo>
                      <a:pt x="259409" y="59306"/>
                      <a:pt x="330846" y="-2548"/>
                      <a:pt x="224166" y="9823"/>
                    </a:cubicBezTo>
                    <a:cubicBezTo>
                      <a:pt x="117486" y="23145"/>
                      <a:pt x="41286" y="-31096"/>
                      <a:pt x="47001" y="28855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32CCC01-35CF-9380-058C-0FA0FC68D608}"/>
                  </a:ext>
                </a:extLst>
              </p:cNvPr>
              <p:cNvSpPr/>
              <p:nvPr/>
            </p:nvSpPr>
            <p:spPr>
              <a:xfrm>
                <a:off x="9809743" y="1771395"/>
                <a:ext cx="237176" cy="212429"/>
              </a:xfrm>
              <a:custGeom>
                <a:avLst/>
                <a:gdLst>
                  <a:gd name="connsiteX0" fmla="*/ 79459 w 237176"/>
                  <a:gd name="connsiteY0" fmla="*/ 208906 h 212429"/>
                  <a:gd name="connsiteX1" fmla="*/ 401 w 237176"/>
                  <a:gd name="connsiteY1" fmla="*/ 29055 h 212429"/>
                  <a:gd name="connsiteX2" fmla="*/ 178519 w 237176"/>
                  <a:gd name="connsiteY2" fmla="*/ 10975 h 212429"/>
                  <a:gd name="connsiteX3" fmla="*/ 213761 w 237176"/>
                  <a:gd name="connsiteY3" fmla="*/ 149907 h 212429"/>
                  <a:gd name="connsiteX4" fmla="*/ 213761 w 237176"/>
                  <a:gd name="connsiteY4" fmla="*/ 152762 h 212429"/>
                  <a:gd name="connsiteX5" fmla="*/ 79459 w 237176"/>
                  <a:gd name="connsiteY5" fmla="*/ 208906 h 2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176" h="212429">
                    <a:moveTo>
                      <a:pt x="79459" y="208906"/>
                    </a:moveTo>
                    <a:cubicBezTo>
                      <a:pt x="63266" y="206051"/>
                      <a:pt x="401" y="29055"/>
                      <a:pt x="401" y="29055"/>
                    </a:cubicBezTo>
                    <a:cubicBezTo>
                      <a:pt x="-6266" y="-30895"/>
                      <a:pt x="70886" y="22394"/>
                      <a:pt x="178519" y="10975"/>
                    </a:cubicBezTo>
                    <a:cubicBezTo>
                      <a:pt x="285199" y="-1396"/>
                      <a:pt x="213761" y="60458"/>
                      <a:pt x="213761" y="149907"/>
                    </a:cubicBezTo>
                    <a:cubicBezTo>
                      <a:pt x="213761" y="150859"/>
                      <a:pt x="213761" y="151810"/>
                      <a:pt x="213761" y="152762"/>
                    </a:cubicBezTo>
                    <a:cubicBezTo>
                      <a:pt x="196616" y="196535"/>
                      <a:pt x="147086" y="222228"/>
                      <a:pt x="79459" y="208906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45F75C6-9008-3F49-139A-E9EAFE08D714}"/>
                  </a:ext>
                </a:extLst>
              </p:cNvPr>
              <p:cNvSpPr/>
              <p:nvPr/>
            </p:nvSpPr>
            <p:spPr>
              <a:xfrm>
                <a:off x="9738051" y="1316091"/>
                <a:ext cx="454708" cy="580017"/>
              </a:xfrm>
              <a:custGeom>
                <a:avLst/>
                <a:gdLst>
                  <a:gd name="connsiteX0" fmla="*/ 24468 w 454708"/>
                  <a:gd name="connsiteY0" fmla="*/ 0 h 580017"/>
                  <a:gd name="connsiteX1" fmla="*/ 29231 w 454708"/>
                  <a:gd name="connsiteY1" fmla="*/ 414893 h 580017"/>
                  <a:gd name="connsiteX2" fmla="*/ 268308 w 454708"/>
                  <a:gd name="connsiteY2" fmla="*/ 567148 h 580017"/>
                  <a:gd name="connsiteX3" fmla="*/ 453093 w 454708"/>
                  <a:gd name="connsiteY3" fmla="*/ 230285 h 580017"/>
                  <a:gd name="connsiteX4" fmla="*/ 284501 w 454708"/>
                  <a:gd name="connsiteY4" fmla="*/ 97062 h 580017"/>
                  <a:gd name="connsiteX5" fmla="*/ 127338 w 454708"/>
                  <a:gd name="connsiteY5" fmla="*/ 41870 h 580017"/>
                  <a:gd name="connsiteX6" fmla="*/ 230208 w 454708"/>
                  <a:gd name="connsiteY6" fmla="*/ 123707 h 580017"/>
                  <a:gd name="connsiteX7" fmla="*/ 24468 w 454708"/>
                  <a:gd name="connsiteY7" fmla="*/ 0 h 58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708" h="580017">
                    <a:moveTo>
                      <a:pt x="24468" y="0"/>
                    </a:moveTo>
                    <a:cubicBezTo>
                      <a:pt x="24468" y="0"/>
                      <a:pt x="-33635" y="324492"/>
                      <a:pt x="29231" y="414893"/>
                    </a:cubicBezTo>
                    <a:cubicBezTo>
                      <a:pt x="152103" y="591889"/>
                      <a:pt x="174963" y="594744"/>
                      <a:pt x="268308" y="567148"/>
                    </a:cubicBezTo>
                    <a:cubicBezTo>
                      <a:pt x="361653" y="539552"/>
                      <a:pt x="440711" y="379684"/>
                      <a:pt x="453093" y="230285"/>
                    </a:cubicBezTo>
                    <a:cubicBezTo>
                      <a:pt x="465476" y="87546"/>
                      <a:pt x="406421" y="117997"/>
                      <a:pt x="284501" y="97062"/>
                    </a:cubicBezTo>
                    <a:cubicBezTo>
                      <a:pt x="152103" y="75176"/>
                      <a:pt x="127338" y="41870"/>
                      <a:pt x="127338" y="41870"/>
                    </a:cubicBezTo>
                    <a:cubicBezTo>
                      <a:pt x="127338" y="41870"/>
                      <a:pt x="143531" y="101820"/>
                      <a:pt x="230208" y="123707"/>
                    </a:cubicBezTo>
                    <a:cubicBezTo>
                      <a:pt x="235923" y="125610"/>
                      <a:pt x="93048" y="224575"/>
                      <a:pt x="24468" y="0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D54141F-02EC-424A-9E60-EBFF45438A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66579" y="1930174"/>
            <a:ext cx="1239641" cy="129251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C6E808-3969-9647-864B-5C40A1B3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579" y="4101633"/>
            <a:ext cx="1216197" cy="1216197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3E70960-F4A0-9D41-B0AB-D2CD0511CD43}"/>
              </a:ext>
            </a:extLst>
          </p:cNvPr>
          <p:cNvSpPr/>
          <p:nvPr/>
        </p:nvSpPr>
        <p:spPr>
          <a:xfrm>
            <a:off x="729025" y="2955821"/>
            <a:ext cx="1291304" cy="87945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โปรไฟล์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1A9FE6-C995-D948-B71C-F2640D308B9D}"/>
              </a:ext>
            </a:extLst>
          </p:cNvPr>
          <p:cNvSpPr/>
          <p:nvPr/>
        </p:nvSpPr>
        <p:spPr>
          <a:xfrm>
            <a:off x="740747" y="5055247"/>
            <a:ext cx="1291304" cy="87945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ปรึกษา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B12031-5FEC-5D4B-BB88-D0B40030B2B1}"/>
              </a:ext>
            </a:extLst>
          </p:cNvPr>
          <p:cNvGrpSpPr/>
          <p:nvPr/>
        </p:nvGrpSpPr>
        <p:grpSpPr>
          <a:xfrm rot="18272240">
            <a:off x="3064766" y="2525437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00999E-120F-9242-A567-E2ECEE4C4A3B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423806-F144-3144-A35D-9579E796F932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DFCB154-6A89-6842-9E98-22E8576CEB92}"/>
              </a:ext>
            </a:extLst>
          </p:cNvPr>
          <p:cNvGrpSpPr/>
          <p:nvPr/>
        </p:nvGrpSpPr>
        <p:grpSpPr>
          <a:xfrm rot="18272240">
            <a:off x="3064459" y="3709668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903C2F-8024-7C46-9937-97615D7F4D0E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83D2AC1-16C3-5846-923B-0424BEFAB4D6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DD8EDBA-2E90-5542-A329-905C9A84FCD0}"/>
              </a:ext>
            </a:extLst>
          </p:cNvPr>
          <p:cNvGrpSpPr/>
          <p:nvPr/>
        </p:nvGrpSpPr>
        <p:grpSpPr>
          <a:xfrm rot="18272240">
            <a:off x="3064766" y="4904898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2DBD629-FD19-7449-811B-8BC525E6152E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D5178C8-5E7E-3D4D-9777-73D688A58591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091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F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64D9146C-5DAD-2D04-BA3B-45055A106DE1}"/>
              </a:ext>
            </a:extLst>
          </p:cNvPr>
          <p:cNvSpPr/>
          <p:nvPr/>
        </p:nvSpPr>
        <p:spPr>
          <a:xfrm>
            <a:off x="3508655" y="2189344"/>
            <a:ext cx="976776" cy="97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AEE24D2-B59C-B219-1FDB-2A620B3D6C08}"/>
              </a:ext>
            </a:extLst>
          </p:cNvPr>
          <p:cNvSpPr/>
          <p:nvPr/>
        </p:nvSpPr>
        <p:spPr>
          <a:xfrm>
            <a:off x="2728992" y="2060255"/>
            <a:ext cx="7090144" cy="1216197"/>
          </a:xfrm>
          <a:prstGeom prst="homePlate">
            <a:avLst>
              <a:gd name="adj" fmla="val 19691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4D6C53-560C-99C1-4CFD-11BF0BA9921D}"/>
              </a:ext>
            </a:extLst>
          </p:cNvPr>
          <p:cNvSpPr/>
          <p:nvPr/>
        </p:nvSpPr>
        <p:spPr>
          <a:xfrm>
            <a:off x="2841457" y="228954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537FF8-1BE3-C294-6C9B-06E0F737EFB4}"/>
              </a:ext>
            </a:extLst>
          </p:cNvPr>
          <p:cNvSpPr/>
          <p:nvPr/>
        </p:nvSpPr>
        <p:spPr>
          <a:xfrm>
            <a:off x="2730390" y="2503090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2D60B0-C420-F15A-1FF5-752429C7A35B}"/>
              </a:ext>
            </a:extLst>
          </p:cNvPr>
          <p:cNvSpPr/>
          <p:nvPr/>
        </p:nvSpPr>
        <p:spPr>
          <a:xfrm>
            <a:off x="3508655" y="3378453"/>
            <a:ext cx="976776" cy="9767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701641A-2020-AB16-3F17-1C942E7A6EA9}"/>
              </a:ext>
            </a:extLst>
          </p:cNvPr>
          <p:cNvSpPr/>
          <p:nvPr/>
        </p:nvSpPr>
        <p:spPr>
          <a:xfrm>
            <a:off x="2728992" y="3249365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2"/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 dirty="0">
              <a:solidFill>
                <a:prstClr val="white"/>
              </a:solidFill>
              <a:effectLst>
                <a:glow>
                  <a:schemeClr val="accent1"/>
                </a:glow>
              </a:effectLst>
              <a:latin typeface="Segoe UI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F384B3-A1D8-69F0-89A9-3774C5029858}"/>
              </a:ext>
            </a:extLst>
          </p:cNvPr>
          <p:cNvSpPr/>
          <p:nvPr/>
        </p:nvSpPr>
        <p:spPr>
          <a:xfrm>
            <a:off x="2841457" y="347865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6F3ED8-7321-5A0C-17BA-3831BB00760F}"/>
              </a:ext>
            </a:extLst>
          </p:cNvPr>
          <p:cNvSpPr/>
          <p:nvPr/>
        </p:nvSpPr>
        <p:spPr>
          <a:xfrm>
            <a:off x="4143848" y="3734984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6B4251-D786-9795-D038-252916E38E11}"/>
              </a:ext>
            </a:extLst>
          </p:cNvPr>
          <p:cNvSpPr/>
          <p:nvPr/>
        </p:nvSpPr>
        <p:spPr>
          <a:xfrm>
            <a:off x="3508655" y="4567562"/>
            <a:ext cx="976776" cy="9767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563838E-4BFA-3662-609C-F84A7583DEEB}"/>
              </a:ext>
            </a:extLst>
          </p:cNvPr>
          <p:cNvSpPr/>
          <p:nvPr/>
        </p:nvSpPr>
        <p:spPr>
          <a:xfrm>
            <a:off x="2728992" y="4438473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8978A-610E-8786-DCE5-4624AD7E4E27}"/>
              </a:ext>
            </a:extLst>
          </p:cNvPr>
          <p:cNvSpPr/>
          <p:nvPr/>
        </p:nvSpPr>
        <p:spPr>
          <a:xfrm>
            <a:off x="2841457" y="4667763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79E1B-8D6B-34A3-B613-EF3F22BF4198}"/>
              </a:ext>
            </a:extLst>
          </p:cNvPr>
          <p:cNvSpPr/>
          <p:nvPr/>
        </p:nvSpPr>
        <p:spPr>
          <a:xfrm>
            <a:off x="2730390" y="4882551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7B9EA5-893E-EDEF-CB34-C067EB01ACAB}"/>
              </a:ext>
            </a:extLst>
          </p:cNvPr>
          <p:cNvSpPr/>
          <p:nvPr/>
        </p:nvSpPr>
        <p:spPr>
          <a:xfrm>
            <a:off x="4310773" y="228545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en-US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Happy Test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577EF-3FA8-7966-1451-DB84A0017F77}"/>
              </a:ext>
            </a:extLst>
          </p:cNvPr>
          <p:cNvSpPr/>
          <p:nvPr/>
        </p:nvSpPr>
        <p:spPr>
          <a:xfrm>
            <a:off x="4310773" y="346283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ประเมินความเครียด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C535F1-77E0-0F86-5FB8-6103B656CB31}"/>
              </a:ext>
            </a:extLst>
          </p:cNvPr>
          <p:cNvSpPr/>
          <p:nvPr/>
        </p:nvSpPr>
        <p:spPr>
          <a:xfrm>
            <a:off x="4310773" y="464021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ประเมินภาวะซึมเศร้า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ACC341-6195-B146-B171-5114076FED65}"/>
              </a:ext>
            </a:extLst>
          </p:cNvPr>
          <p:cNvGrpSpPr/>
          <p:nvPr/>
        </p:nvGrpSpPr>
        <p:grpSpPr>
          <a:xfrm rot="18272240">
            <a:off x="3064766" y="2525437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966656-0092-D442-BA07-D861D8851A49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781F66-577D-AC4A-B611-D4D8226D874A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59" name="Title 10">
            <a:extLst>
              <a:ext uri="{FF2B5EF4-FFF2-40B4-BE49-F238E27FC236}">
                <a16:creationId xmlns:a16="http://schemas.microsoft.com/office/drawing/2014/main" id="{B13C427D-ADEC-5849-996C-2FD8D4F5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" y="394701"/>
            <a:ext cx="8870152" cy="864133"/>
          </a:xfr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ดิจิทัลแพลตฟอร์มให้บริการคำปรึกษาทางไกล</a:t>
            </a:r>
            <a:b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D94CF23-2EE7-3143-8A6D-5C25B1AEE7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02043" y="1068428"/>
            <a:ext cx="1079069" cy="11250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B1F90B7-977E-D14B-9F0D-404F54FD9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46" y="4456983"/>
            <a:ext cx="1058662" cy="105866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5451DFA-8DA8-584B-8279-E1413A11E255}"/>
              </a:ext>
            </a:extLst>
          </p:cNvPr>
          <p:cNvSpPr/>
          <p:nvPr/>
        </p:nvSpPr>
        <p:spPr>
          <a:xfrm>
            <a:off x="585797" y="2024624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โปรไฟล์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D9E15D-4007-1E4D-83DF-FAFBAD3BED6B}"/>
              </a:ext>
            </a:extLst>
          </p:cNvPr>
          <p:cNvSpPr/>
          <p:nvPr/>
        </p:nvSpPr>
        <p:spPr>
          <a:xfrm>
            <a:off x="585797" y="5341146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ปรึกษา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1CE4EB48-7BD0-AC42-B7E8-D660A9C13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64" y="2769226"/>
            <a:ext cx="1185226" cy="1185226"/>
          </a:xfrm>
          <a:prstGeom prst="rect">
            <a:avLst/>
          </a:prstGeom>
        </p:spPr>
      </p:pic>
      <p:pic>
        <p:nvPicPr>
          <p:cNvPr id="50" name="Picture 49" descr="A picture containing text&#10;&#10;Description automatically generated">
            <a:extLst>
              <a:ext uri="{FF2B5EF4-FFF2-40B4-BE49-F238E27FC236}">
                <a16:creationId xmlns:a16="http://schemas.microsoft.com/office/drawing/2014/main" id="{FE24E5AE-5257-A84F-8533-8D0CB9D3D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276" y="2247483"/>
            <a:ext cx="2421736" cy="319704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B68F3D52-9588-7748-97E6-131B0A5ADC16}"/>
              </a:ext>
            </a:extLst>
          </p:cNvPr>
          <p:cNvSpPr txBox="1"/>
          <p:nvPr/>
        </p:nvSpPr>
        <p:spPr>
          <a:xfrm>
            <a:off x="3692720" y="2373523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🔷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E71BBE-CA6D-694B-9DB2-AF0BC673EEEA}"/>
              </a:ext>
            </a:extLst>
          </p:cNvPr>
          <p:cNvSpPr txBox="1"/>
          <p:nvPr/>
        </p:nvSpPr>
        <p:spPr>
          <a:xfrm>
            <a:off x="3692720" y="3562632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🔸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4317B8-8695-7945-A1AA-9DD840966648}"/>
              </a:ext>
            </a:extLst>
          </p:cNvPr>
          <p:cNvSpPr txBox="1"/>
          <p:nvPr/>
        </p:nvSpPr>
        <p:spPr>
          <a:xfrm>
            <a:off x="3692720" y="4751741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🔸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5256F26-4C46-ED43-B7D4-AEDA91CDCA4C}"/>
              </a:ext>
            </a:extLst>
          </p:cNvPr>
          <p:cNvSpPr/>
          <p:nvPr/>
        </p:nvSpPr>
        <p:spPr>
          <a:xfrm>
            <a:off x="408243" y="3642236"/>
            <a:ext cx="1471767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ผลประเมิน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3615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F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64D9146C-5DAD-2D04-BA3B-45055A106DE1}"/>
              </a:ext>
            </a:extLst>
          </p:cNvPr>
          <p:cNvSpPr/>
          <p:nvPr/>
        </p:nvSpPr>
        <p:spPr>
          <a:xfrm>
            <a:off x="3508655" y="2189344"/>
            <a:ext cx="976776" cy="97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AEE24D2-B59C-B219-1FDB-2A620B3D6C08}"/>
              </a:ext>
            </a:extLst>
          </p:cNvPr>
          <p:cNvSpPr/>
          <p:nvPr/>
        </p:nvSpPr>
        <p:spPr>
          <a:xfrm>
            <a:off x="2728992" y="2060255"/>
            <a:ext cx="7090144" cy="1216197"/>
          </a:xfrm>
          <a:prstGeom prst="homePlate">
            <a:avLst>
              <a:gd name="adj" fmla="val 19691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4D6C53-560C-99C1-4CFD-11BF0BA9921D}"/>
              </a:ext>
            </a:extLst>
          </p:cNvPr>
          <p:cNvSpPr/>
          <p:nvPr/>
        </p:nvSpPr>
        <p:spPr>
          <a:xfrm>
            <a:off x="2841457" y="228954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537FF8-1BE3-C294-6C9B-06E0F737EFB4}"/>
              </a:ext>
            </a:extLst>
          </p:cNvPr>
          <p:cNvSpPr/>
          <p:nvPr/>
        </p:nvSpPr>
        <p:spPr>
          <a:xfrm>
            <a:off x="2730390" y="2503090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2D60B0-C420-F15A-1FF5-752429C7A35B}"/>
              </a:ext>
            </a:extLst>
          </p:cNvPr>
          <p:cNvSpPr/>
          <p:nvPr/>
        </p:nvSpPr>
        <p:spPr>
          <a:xfrm>
            <a:off x="3508655" y="3378453"/>
            <a:ext cx="976776" cy="9767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701641A-2020-AB16-3F17-1C942E7A6EA9}"/>
              </a:ext>
            </a:extLst>
          </p:cNvPr>
          <p:cNvSpPr/>
          <p:nvPr/>
        </p:nvSpPr>
        <p:spPr>
          <a:xfrm>
            <a:off x="2728992" y="3249365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 dirty="0">
              <a:solidFill>
                <a:prstClr val="white"/>
              </a:solidFill>
              <a:effectLst>
                <a:glow>
                  <a:schemeClr val="accent1"/>
                </a:glow>
              </a:effectLst>
              <a:latin typeface="Segoe UI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F384B3-A1D8-69F0-89A9-3774C5029858}"/>
              </a:ext>
            </a:extLst>
          </p:cNvPr>
          <p:cNvSpPr/>
          <p:nvPr/>
        </p:nvSpPr>
        <p:spPr>
          <a:xfrm>
            <a:off x="2841457" y="347865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6F3ED8-7321-5A0C-17BA-3831BB00760F}"/>
              </a:ext>
            </a:extLst>
          </p:cNvPr>
          <p:cNvSpPr/>
          <p:nvPr/>
        </p:nvSpPr>
        <p:spPr>
          <a:xfrm>
            <a:off x="4143848" y="3734984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6B4251-D786-9795-D038-252916E38E11}"/>
              </a:ext>
            </a:extLst>
          </p:cNvPr>
          <p:cNvSpPr/>
          <p:nvPr/>
        </p:nvSpPr>
        <p:spPr>
          <a:xfrm>
            <a:off x="3508655" y="4567562"/>
            <a:ext cx="976776" cy="9767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563838E-4BFA-3662-609C-F84A7583DEEB}"/>
              </a:ext>
            </a:extLst>
          </p:cNvPr>
          <p:cNvSpPr/>
          <p:nvPr/>
        </p:nvSpPr>
        <p:spPr>
          <a:xfrm>
            <a:off x="2728992" y="4438473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3"/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8978A-610E-8786-DCE5-4624AD7E4E27}"/>
              </a:ext>
            </a:extLst>
          </p:cNvPr>
          <p:cNvSpPr/>
          <p:nvPr/>
        </p:nvSpPr>
        <p:spPr>
          <a:xfrm>
            <a:off x="2841457" y="4667763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79E1B-8D6B-34A3-B613-EF3F22BF4198}"/>
              </a:ext>
            </a:extLst>
          </p:cNvPr>
          <p:cNvSpPr/>
          <p:nvPr/>
        </p:nvSpPr>
        <p:spPr>
          <a:xfrm>
            <a:off x="2730390" y="4882551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7B9EA5-893E-EDEF-CB34-C067EB01ACAB}"/>
              </a:ext>
            </a:extLst>
          </p:cNvPr>
          <p:cNvSpPr/>
          <p:nvPr/>
        </p:nvSpPr>
        <p:spPr>
          <a:xfrm>
            <a:off x="4310773" y="228545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en-US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Happy Test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577EF-3FA8-7966-1451-DB84A0017F77}"/>
              </a:ext>
            </a:extLst>
          </p:cNvPr>
          <p:cNvSpPr/>
          <p:nvPr/>
        </p:nvSpPr>
        <p:spPr>
          <a:xfrm>
            <a:off x="4310773" y="346283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ประเมินความเครียด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C535F1-77E0-0F86-5FB8-6103B656CB31}"/>
              </a:ext>
            </a:extLst>
          </p:cNvPr>
          <p:cNvSpPr/>
          <p:nvPr/>
        </p:nvSpPr>
        <p:spPr>
          <a:xfrm>
            <a:off x="4310773" y="464021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ประเมินภาวะซึมเศร้า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ACC341-6195-B146-B171-5114076FED65}"/>
              </a:ext>
            </a:extLst>
          </p:cNvPr>
          <p:cNvGrpSpPr/>
          <p:nvPr/>
        </p:nvGrpSpPr>
        <p:grpSpPr>
          <a:xfrm rot="18272240">
            <a:off x="3064766" y="2525437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966656-0092-D442-BA07-D861D8851A49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781F66-577D-AC4A-B611-D4D8226D874A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ED68DA-4FCF-B94D-96A9-DA43FEBB9D00}"/>
              </a:ext>
            </a:extLst>
          </p:cNvPr>
          <p:cNvGrpSpPr/>
          <p:nvPr/>
        </p:nvGrpSpPr>
        <p:grpSpPr>
          <a:xfrm rot="18272240">
            <a:off x="3064459" y="3709668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DBFAF8-68CE-184D-806B-E2A71D131F7E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A5E180-6CD5-5C4E-933A-4400D58268ED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55" name="Title 10">
            <a:extLst>
              <a:ext uri="{FF2B5EF4-FFF2-40B4-BE49-F238E27FC236}">
                <a16:creationId xmlns:a16="http://schemas.microsoft.com/office/drawing/2014/main" id="{1ACFA61E-370B-3847-BDE2-1554BB6D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" y="394701"/>
            <a:ext cx="8870152" cy="864133"/>
          </a:xfr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ดิจิทัลแพลตฟอร์มให้บริการคำปรึกษาทางไกล</a:t>
            </a:r>
            <a:b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BD4CCAB-5FE2-9F42-A200-B99FBE15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02043" y="1068428"/>
            <a:ext cx="1079069" cy="11250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E522C6F-7E6F-F24C-A2C6-1C486CD72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46" y="4456983"/>
            <a:ext cx="1058662" cy="105866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6E00EF0-F2E0-E645-BB82-1C4916AA761E}"/>
              </a:ext>
            </a:extLst>
          </p:cNvPr>
          <p:cNvSpPr/>
          <p:nvPr/>
        </p:nvSpPr>
        <p:spPr>
          <a:xfrm>
            <a:off x="585797" y="2024624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โปรไฟล์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F38B5C-AC73-4D41-805F-BD0219EE6FF5}"/>
              </a:ext>
            </a:extLst>
          </p:cNvPr>
          <p:cNvSpPr/>
          <p:nvPr/>
        </p:nvSpPr>
        <p:spPr>
          <a:xfrm>
            <a:off x="585797" y="5341146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ปรึกษา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CFE769D-A3CC-3D48-8189-620D57217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64" y="2769226"/>
            <a:ext cx="1185226" cy="1185226"/>
          </a:xfrm>
          <a:prstGeom prst="rect">
            <a:avLst/>
          </a:prstGeom>
        </p:spPr>
      </p:pic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A2E66955-2DDA-F04E-BDFF-4A45C8786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276" y="2247483"/>
            <a:ext cx="2421736" cy="31970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D625864-6710-F342-9D99-E387764B4828}"/>
              </a:ext>
            </a:extLst>
          </p:cNvPr>
          <p:cNvSpPr txBox="1"/>
          <p:nvPr/>
        </p:nvSpPr>
        <p:spPr>
          <a:xfrm>
            <a:off x="3692720" y="2373523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🔷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115C-C0A2-A849-8C43-D9D3592E27E2}"/>
              </a:ext>
            </a:extLst>
          </p:cNvPr>
          <p:cNvSpPr txBox="1"/>
          <p:nvPr/>
        </p:nvSpPr>
        <p:spPr>
          <a:xfrm>
            <a:off x="3692720" y="3562632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🔸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08B1C0-231F-CE4E-8F66-1A979FF602F1}"/>
              </a:ext>
            </a:extLst>
          </p:cNvPr>
          <p:cNvSpPr txBox="1"/>
          <p:nvPr/>
        </p:nvSpPr>
        <p:spPr>
          <a:xfrm>
            <a:off x="3692720" y="4751741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🔸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B81AAE-9814-0540-9F6D-18FFE915E1B2}"/>
              </a:ext>
            </a:extLst>
          </p:cNvPr>
          <p:cNvSpPr/>
          <p:nvPr/>
        </p:nvSpPr>
        <p:spPr>
          <a:xfrm>
            <a:off x="408243" y="3642236"/>
            <a:ext cx="1471767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ผลประเมิน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342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F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64D9146C-5DAD-2D04-BA3B-45055A106DE1}"/>
              </a:ext>
            </a:extLst>
          </p:cNvPr>
          <p:cNvSpPr/>
          <p:nvPr/>
        </p:nvSpPr>
        <p:spPr>
          <a:xfrm>
            <a:off x="3508655" y="2189344"/>
            <a:ext cx="976776" cy="97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AEE24D2-B59C-B219-1FDB-2A620B3D6C08}"/>
              </a:ext>
            </a:extLst>
          </p:cNvPr>
          <p:cNvSpPr/>
          <p:nvPr/>
        </p:nvSpPr>
        <p:spPr>
          <a:xfrm>
            <a:off x="2728992" y="2060255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4D6C53-560C-99C1-4CFD-11BF0BA9921D}"/>
              </a:ext>
            </a:extLst>
          </p:cNvPr>
          <p:cNvSpPr/>
          <p:nvPr/>
        </p:nvSpPr>
        <p:spPr>
          <a:xfrm>
            <a:off x="2841457" y="228954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537FF8-1BE3-C294-6C9B-06E0F737EFB4}"/>
              </a:ext>
            </a:extLst>
          </p:cNvPr>
          <p:cNvSpPr/>
          <p:nvPr/>
        </p:nvSpPr>
        <p:spPr>
          <a:xfrm>
            <a:off x="2730390" y="2503090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2D60B0-C420-F15A-1FF5-752429C7A35B}"/>
              </a:ext>
            </a:extLst>
          </p:cNvPr>
          <p:cNvSpPr/>
          <p:nvPr/>
        </p:nvSpPr>
        <p:spPr>
          <a:xfrm>
            <a:off x="3508655" y="3378453"/>
            <a:ext cx="976776" cy="9767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701641A-2020-AB16-3F17-1C942E7A6EA9}"/>
              </a:ext>
            </a:extLst>
          </p:cNvPr>
          <p:cNvSpPr/>
          <p:nvPr/>
        </p:nvSpPr>
        <p:spPr>
          <a:xfrm>
            <a:off x="2728992" y="3249365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 dirty="0">
              <a:solidFill>
                <a:prstClr val="white"/>
              </a:solidFill>
              <a:effectLst>
                <a:glow>
                  <a:schemeClr val="accent1"/>
                </a:glow>
              </a:effectLst>
              <a:latin typeface="Segoe UI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F384B3-A1D8-69F0-89A9-3774C5029858}"/>
              </a:ext>
            </a:extLst>
          </p:cNvPr>
          <p:cNvSpPr/>
          <p:nvPr/>
        </p:nvSpPr>
        <p:spPr>
          <a:xfrm>
            <a:off x="2841457" y="347865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6F3ED8-7321-5A0C-17BA-3831BB00760F}"/>
              </a:ext>
            </a:extLst>
          </p:cNvPr>
          <p:cNvSpPr/>
          <p:nvPr/>
        </p:nvSpPr>
        <p:spPr>
          <a:xfrm>
            <a:off x="4143848" y="3734984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6B4251-D786-9795-D038-252916E38E11}"/>
              </a:ext>
            </a:extLst>
          </p:cNvPr>
          <p:cNvSpPr/>
          <p:nvPr/>
        </p:nvSpPr>
        <p:spPr>
          <a:xfrm>
            <a:off x="3508655" y="4567562"/>
            <a:ext cx="976776" cy="9767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563838E-4BFA-3662-609C-F84A7583DEEB}"/>
              </a:ext>
            </a:extLst>
          </p:cNvPr>
          <p:cNvSpPr/>
          <p:nvPr/>
        </p:nvSpPr>
        <p:spPr>
          <a:xfrm>
            <a:off x="2728992" y="4438473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3"/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8978A-610E-8786-DCE5-4624AD7E4E27}"/>
              </a:ext>
            </a:extLst>
          </p:cNvPr>
          <p:cNvSpPr/>
          <p:nvPr/>
        </p:nvSpPr>
        <p:spPr>
          <a:xfrm>
            <a:off x="2841457" y="4667763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79E1B-8D6B-34A3-B613-EF3F22BF4198}"/>
              </a:ext>
            </a:extLst>
          </p:cNvPr>
          <p:cNvSpPr/>
          <p:nvPr/>
        </p:nvSpPr>
        <p:spPr>
          <a:xfrm>
            <a:off x="2730390" y="4882551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7B9EA5-893E-EDEF-CB34-C067EB01ACAB}"/>
              </a:ext>
            </a:extLst>
          </p:cNvPr>
          <p:cNvSpPr/>
          <p:nvPr/>
        </p:nvSpPr>
        <p:spPr>
          <a:xfrm>
            <a:off x="4310773" y="228545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en-US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Happy Test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577EF-3FA8-7966-1451-DB84A0017F77}"/>
              </a:ext>
            </a:extLst>
          </p:cNvPr>
          <p:cNvSpPr/>
          <p:nvPr/>
        </p:nvSpPr>
        <p:spPr>
          <a:xfrm>
            <a:off x="4310773" y="346283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ประเมินความเครียด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C535F1-77E0-0F86-5FB8-6103B656CB31}"/>
              </a:ext>
            </a:extLst>
          </p:cNvPr>
          <p:cNvSpPr/>
          <p:nvPr/>
        </p:nvSpPr>
        <p:spPr>
          <a:xfrm>
            <a:off x="4310773" y="464021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ประเมินภาวะซึมเศร้า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ED68DA-4FCF-B94D-96A9-DA43FEBB9D00}"/>
              </a:ext>
            </a:extLst>
          </p:cNvPr>
          <p:cNvGrpSpPr/>
          <p:nvPr/>
        </p:nvGrpSpPr>
        <p:grpSpPr>
          <a:xfrm rot="18272240">
            <a:off x="3064459" y="3709668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DBFAF8-68CE-184D-806B-E2A71D131F7E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A5E180-6CD5-5C4E-933A-4400D58268ED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55" name="Title 10">
            <a:extLst>
              <a:ext uri="{FF2B5EF4-FFF2-40B4-BE49-F238E27FC236}">
                <a16:creationId xmlns:a16="http://schemas.microsoft.com/office/drawing/2014/main" id="{1ACFA61E-370B-3847-BDE2-1554BB6D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" y="394701"/>
            <a:ext cx="8870152" cy="864133"/>
          </a:xfr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ดิจิทัลแพลตฟอร์มให้บริการคำปรึกษาทางไกล</a:t>
            </a:r>
            <a:b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BD4CCAB-5FE2-9F42-A200-B99FBE15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02043" y="1068428"/>
            <a:ext cx="1079069" cy="11250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E522C6F-7E6F-F24C-A2C6-1C486CD72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46" y="4456983"/>
            <a:ext cx="1058662" cy="105866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6E00EF0-F2E0-E645-BB82-1C4916AA761E}"/>
              </a:ext>
            </a:extLst>
          </p:cNvPr>
          <p:cNvSpPr/>
          <p:nvPr/>
        </p:nvSpPr>
        <p:spPr>
          <a:xfrm>
            <a:off x="585797" y="2024624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โปรไฟล์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F38B5C-AC73-4D41-805F-BD0219EE6FF5}"/>
              </a:ext>
            </a:extLst>
          </p:cNvPr>
          <p:cNvSpPr/>
          <p:nvPr/>
        </p:nvSpPr>
        <p:spPr>
          <a:xfrm>
            <a:off x="585797" y="5341146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ปรึกษา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CFE769D-A3CC-3D48-8189-620D57217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64" y="2769226"/>
            <a:ext cx="1185226" cy="1185226"/>
          </a:xfrm>
          <a:prstGeom prst="rect">
            <a:avLst/>
          </a:prstGeom>
        </p:spPr>
      </p:pic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A2E66955-2DDA-F04E-BDFF-4A45C8786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276" y="2247483"/>
            <a:ext cx="2421736" cy="319704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D625864-6710-F342-9D99-E387764B4828}"/>
              </a:ext>
            </a:extLst>
          </p:cNvPr>
          <p:cNvSpPr txBox="1"/>
          <p:nvPr/>
        </p:nvSpPr>
        <p:spPr>
          <a:xfrm>
            <a:off x="3692720" y="2373523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🔷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85115C-C0A2-A849-8C43-D9D3592E27E2}"/>
              </a:ext>
            </a:extLst>
          </p:cNvPr>
          <p:cNvSpPr txBox="1"/>
          <p:nvPr/>
        </p:nvSpPr>
        <p:spPr>
          <a:xfrm>
            <a:off x="3692720" y="3562632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🔸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08B1C0-231F-CE4E-8F66-1A979FF602F1}"/>
              </a:ext>
            </a:extLst>
          </p:cNvPr>
          <p:cNvSpPr txBox="1"/>
          <p:nvPr/>
        </p:nvSpPr>
        <p:spPr>
          <a:xfrm>
            <a:off x="3692720" y="4751741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th-TH" sz="2953" b="1" dirty="0">
                <a:solidFill>
                  <a:prstClr val="white"/>
                </a:solidFill>
                <a:latin typeface="Segoe UI"/>
              </a:rPr>
              <a:t>🔸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AC6636-D9E0-3947-B34A-45BA7B62295D}"/>
              </a:ext>
            </a:extLst>
          </p:cNvPr>
          <p:cNvSpPr/>
          <p:nvPr/>
        </p:nvSpPr>
        <p:spPr>
          <a:xfrm>
            <a:off x="408243" y="3642236"/>
            <a:ext cx="1471767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ผลประเมิน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894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820">
            <a:alpha val="949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0">
            <a:extLst>
              <a:ext uri="{FF2B5EF4-FFF2-40B4-BE49-F238E27FC236}">
                <a16:creationId xmlns:a16="http://schemas.microsoft.com/office/drawing/2014/main" id="{1ACFA61E-370B-3847-BDE2-1554BB6D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" y="394701"/>
            <a:ext cx="8870152" cy="864133"/>
          </a:xfr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ดิจิทัลแพลตฟอร์มให้บริการคำปรึกษาทางไกล</a:t>
            </a:r>
            <a:b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BD4CCAB-5FE2-9F42-A200-B99FBE15F9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02043" y="1068428"/>
            <a:ext cx="1079069" cy="1125096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E522C6F-7E6F-F24C-A2C6-1C486CD72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929" y="1139433"/>
            <a:ext cx="2986000" cy="2986000"/>
          </a:xfrm>
          <a:prstGeom prst="rect">
            <a:avLst/>
          </a:prstGeom>
          <a:effectLst>
            <a:glow rad="139700">
              <a:schemeClr val="bg1">
                <a:alpha val="40000"/>
              </a:schemeClr>
            </a:glow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6E00EF0-F2E0-E645-BB82-1C4916AA761E}"/>
              </a:ext>
            </a:extLst>
          </p:cNvPr>
          <p:cNvSpPr/>
          <p:nvPr/>
        </p:nvSpPr>
        <p:spPr>
          <a:xfrm>
            <a:off x="585797" y="2024624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โปรไฟล์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F38B5C-AC73-4D41-805F-BD0219EE6FF5}"/>
              </a:ext>
            </a:extLst>
          </p:cNvPr>
          <p:cNvSpPr/>
          <p:nvPr/>
        </p:nvSpPr>
        <p:spPr>
          <a:xfrm>
            <a:off x="4334180" y="3954452"/>
            <a:ext cx="2245048" cy="155631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ขอคำปรึกษา</a:t>
            </a: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CFE769D-A3CC-3D48-8189-620D57217B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64" y="2769226"/>
            <a:ext cx="1185226" cy="1185226"/>
          </a:xfrm>
          <a:prstGeom prst="rect">
            <a:avLst/>
          </a:prstGeom>
        </p:spPr>
      </p:pic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A2E66955-2DDA-F04E-BDFF-4A45C8786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236" y="901327"/>
            <a:ext cx="1311301" cy="173110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8AC6636-D9E0-3947-B34A-45BA7B62295D}"/>
              </a:ext>
            </a:extLst>
          </p:cNvPr>
          <p:cNvSpPr/>
          <p:nvPr/>
        </p:nvSpPr>
        <p:spPr>
          <a:xfrm>
            <a:off x="408243" y="3642236"/>
            <a:ext cx="1471767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ผลประเมิน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2896BF-6492-1841-AF74-56E5628424F8}"/>
              </a:ext>
            </a:extLst>
          </p:cNvPr>
          <p:cNvSpPr/>
          <p:nvPr/>
        </p:nvSpPr>
        <p:spPr>
          <a:xfrm>
            <a:off x="585797" y="5341146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เมนูหลัก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3" name="Picture 2" descr="Shape, arrow&#10;&#10;Description automatically generated">
            <a:extLst>
              <a:ext uri="{FF2B5EF4-FFF2-40B4-BE49-F238E27FC236}">
                <a16:creationId xmlns:a16="http://schemas.microsoft.com/office/drawing/2014/main" id="{4CF4DE53-643E-3849-8E5A-896D241B5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767" y="4456983"/>
            <a:ext cx="1058662" cy="10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DE70536-D333-9E55-59F8-7825E108EC42}"/>
              </a:ext>
            </a:extLst>
          </p:cNvPr>
          <p:cNvSpPr/>
          <p:nvPr/>
        </p:nvSpPr>
        <p:spPr>
          <a:xfrm flipH="1">
            <a:off x="6505312" y="1688944"/>
            <a:ext cx="1964769" cy="3239670"/>
          </a:xfrm>
          <a:custGeom>
            <a:avLst/>
            <a:gdLst>
              <a:gd name="connsiteX0" fmla="*/ 1060563 w 2661051"/>
              <a:gd name="connsiteY0" fmla="*/ 147229 h 4387755"/>
              <a:gd name="connsiteX1" fmla="*/ 487158 w 2661051"/>
              <a:gd name="connsiteY1" fmla="*/ 1019837 h 4387755"/>
              <a:gd name="connsiteX2" fmla="*/ 43293 w 2661051"/>
              <a:gd name="connsiteY2" fmla="*/ 1654548 h 4387755"/>
              <a:gd name="connsiteX3" fmla="*/ 122351 w 2661051"/>
              <a:gd name="connsiteY3" fmla="*/ 2812633 h 4387755"/>
              <a:gd name="connsiteX4" fmla="*/ 26148 w 2661051"/>
              <a:gd name="connsiteY4" fmla="*/ 3529181 h 4387755"/>
              <a:gd name="connsiteX5" fmla="*/ 226173 w 2661051"/>
              <a:gd name="connsiteY5" fmla="*/ 4200052 h 4387755"/>
              <a:gd name="connsiteX6" fmla="*/ 487158 w 2661051"/>
              <a:gd name="connsiteY6" fmla="*/ 4340888 h 4387755"/>
              <a:gd name="connsiteX7" fmla="*/ 1015796 w 2661051"/>
              <a:gd name="connsiteY7" fmla="*/ 4327565 h 4387755"/>
              <a:gd name="connsiteX8" fmla="*/ 1305356 w 2661051"/>
              <a:gd name="connsiteY8" fmla="*/ 4121070 h 4387755"/>
              <a:gd name="connsiteX9" fmla="*/ 1813038 w 2661051"/>
              <a:gd name="connsiteY9" fmla="*/ 4045894 h 4387755"/>
              <a:gd name="connsiteX10" fmla="*/ 2324531 w 2661051"/>
              <a:gd name="connsiteY10" fmla="*/ 3827029 h 4387755"/>
              <a:gd name="connsiteX11" fmla="*/ 2472168 w 2661051"/>
              <a:gd name="connsiteY11" fmla="*/ 2825004 h 4387755"/>
              <a:gd name="connsiteX12" fmla="*/ 2346438 w 2661051"/>
              <a:gd name="connsiteY12" fmla="*/ 2393934 h 4387755"/>
              <a:gd name="connsiteX13" fmla="*/ 2349296 w 2661051"/>
              <a:gd name="connsiteY13" fmla="*/ 2041845 h 4387755"/>
              <a:gd name="connsiteX14" fmla="*/ 2354058 w 2661051"/>
              <a:gd name="connsiteY14" fmla="*/ 1631710 h 4387755"/>
              <a:gd name="connsiteX15" fmla="*/ 2639808 w 2661051"/>
              <a:gd name="connsiteY15" fmla="*/ 1075981 h 4387755"/>
              <a:gd name="connsiteX16" fmla="*/ 2257856 w 2661051"/>
              <a:gd name="connsiteY16" fmla="*/ 208131 h 4387755"/>
              <a:gd name="connsiteX17" fmla="*/ 1060563 w 2661051"/>
              <a:gd name="connsiteY17" fmla="*/ 147229 h 43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61051" h="4387755">
                <a:moveTo>
                  <a:pt x="1060563" y="147229"/>
                </a:moveTo>
                <a:cubicBezTo>
                  <a:pt x="768146" y="351821"/>
                  <a:pt x="684326" y="728651"/>
                  <a:pt x="487158" y="1019837"/>
                </a:cubicBezTo>
                <a:cubicBezTo>
                  <a:pt x="342378" y="1234897"/>
                  <a:pt x="129018" y="1411893"/>
                  <a:pt x="43293" y="1654548"/>
                </a:cubicBezTo>
                <a:cubicBezTo>
                  <a:pt x="-87199" y="2024717"/>
                  <a:pt x="118541" y="2421530"/>
                  <a:pt x="122351" y="2812633"/>
                </a:cubicBezTo>
                <a:cubicBezTo>
                  <a:pt x="125208" y="3053386"/>
                  <a:pt x="49961" y="3288429"/>
                  <a:pt x="26148" y="3529181"/>
                </a:cubicBezTo>
                <a:cubicBezTo>
                  <a:pt x="2336" y="3768982"/>
                  <a:pt x="41388" y="4035427"/>
                  <a:pt x="226173" y="4200052"/>
                </a:cubicBezTo>
                <a:cubicBezTo>
                  <a:pt x="299516" y="4265712"/>
                  <a:pt x="391908" y="4309485"/>
                  <a:pt x="487158" y="4340888"/>
                </a:cubicBezTo>
                <a:cubicBezTo>
                  <a:pt x="658608" y="4397983"/>
                  <a:pt x="857681" y="4413208"/>
                  <a:pt x="1015796" y="4327565"/>
                </a:cubicBezTo>
                <a:cubicBezTo>
                  <a:pt x="1120571" y="4270470"/>
                  <a:pt x="1198676" y="4175311"/>
                  <a:pt x="1305356" y="4121070"/>
                </a:cubicBezTo>
                <a:cubicBezTo>
                  <a:pt x="1457756" y="4043991"/>
                  <a:pt x="1640636" y="4063023"/>
                  <a:pt x="1813038" y="4045894"/>
                </a:cubicBezTo>
                <a:cubicBezTo>
                  <a:pt x="2002586" y="4026863"/>
                  <a:pt x="2191181" y="3956445"/>
                  <a:pt x="2324531" y="3827029"/>
                </a:cubicBezTo>
                <a:cubicBezTo>
                  <a:pt x="2585516" y="3574857"/>
                  <a:pt x="2582658" y="3163770"/>
                  <a:pt x="2472168" y="2825004"/>
                </a:cubicBezTo>
                <a:cubicBezTo>
                  <a:pt x="2425496" y="2682266"/>
                  <a:pt x="2362631" y="2542382"/>
                  <a:pt x="2346438" y="2393934"/>
                </a:cubicBezTo>
                <a:cubicBezTo>
                  <a:pt x="2334056" y="2276888"/>
                  <a:pt x="2350248" y="2159842"/>
                  <a:pt x="2349296" y="2041845"/>
                </a:cubicBezTo>
                <a:cubicBezTo>
                  <a:pt x="2347391" y="1904816"/>
                  <a:pt x="2321673" y="1764932"/>
                  <a:pt x="2354058" y="1631710"/>
                </a:cubicBezTo>
                <a:cubicBezTo>
                  <a:pt x="2402636" y="1429973"/>
                  <a:pt x="2575991" y="1273912"/>
                  <a:pt x="2639808" y="1075981"/>
                </a:cubicBezTo>
                <a:cubicBezTo>
                  <a:pt x="2734106" y="781940"/>
                  <a:pt x="2497886" y="391788"/>
                  <a:pt x="2257856" y="208131"/>
                </a:cubicBezTo>
                <a:cubicBezTo>
                  <a:pt x="1948293" y="-30718"/>
                  <a:pt x="1388223" y="-81153"/>
                  <a:pt x="1060563" y="147229"/>
                </a:cubicBezTo>
                <a:close/>
              </a:path>
            </a:pathLst>
          </a:custGeom>
          <a:solidFill>
            <a:srgbClr val="E9F1FF">
              <a:alpha val="12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29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Visual Checklist Slide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D9146C-5DAD-2D04-BA3B-45055A106DE1}"/>
              </a:ext>
            </a:extLst>
          </p:cNvPr>
          <p:cNvSpPr/>
          <p:nvPr/>
        </p:nvSpPr>
        <p:spPr>
          <a:xfrm>
            <a:off x="2319937" y="1810070"/>
            <a:ext cx="771452" cy="77145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AEE24D2-B59C-B219-1FDB-2A620B3D6C08}"/>
              </a:ext>
            </a:extLst>
          </p:cNvPr>
          <p:cNvSpPr/>
          <p:nvPr/>
        </p:nvSpPr>
        <p:spPr>
          <a:xfrm>
            <a:off x="2870328" y="1715523"/>
            <a:ext cx="6472290" cy="960545"/>
          </a:xfrm>
          <a:prstGeom prst="homePlate">
            <a:avLst>
              <a:gd name="adj" fmla="val 196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4D6C53-560C-99C1-4CFD-11BF0BA9921D}"/>
              </a:ext>
            </a:extLst>
          </p:cNvPr>
          <p:cNvSpPr/>
          <p:nvPr/>
        </p:nvSpPr>
        <p:spPr>
          <a:xfrm>
            <a:off x="3073581" y="1880712"/>
            <a:ext cx="630167" cy="63016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537FF8-1BE3-C294-6C9B-06E0F737EFB4}"/>
              </a:ext>
            </a:extLst>
          </p:cNvPr>
          <p:cNvSpPr/>
          <p:nvPr/>
        </p:nvSpPr>
        <p:spPr>
          <a:xfrm>
            <a:off x="3001098" y="2069866"/>
            <a:ext cx="775133" cy="538520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FFDA87-754D-B654-78AA-54A23FACCE20}"/>
              </a:ext>
            </a:extLst>
          </p:cNvPr>
          <p:cNvGrpSpPr/>
          <p:nvPr/>
        </p:nvGrpSpPr>
        <p:grpSpPr>
          <a:xfrm rot="18272240">
            <a:off x="3178769" y="2019983"/>
            <a:ext cx="419791" cy="23456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A35F01-9454-8650-2EE5-52DE7940A637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29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06105A-C0C6-89A8-58DB-7443B375D724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29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42D60B0-C420-F15A-1FF5-752429C7A35B}"/>
              </a:ext>
            </a:extLst>
          </p:cNvPr>
          <p:cNvSpPr/>
          <p:nvPr/>
        </p:nvSpPr>
        <p:spPr>
          <a:xfrm>
            <a:off x="2319937" y="2999179"/>
            <a:ext cx="771452" cy="7714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701641A-2020-AB16-3F17-1C942E7A6EA9}"/>
              </a:ext>
            </a:extLst>
          </p:cNvPr>
          <p:cNvSpPr/>
          <p:nvPr/>
        </p:nvSpPr>
        <p:spPr>
          <a:xfrm>
            <a:off x="2870328" y="2904633"/>
            <a:ext cx="6472290" cy="960545"/>
          </a:xfrm>
          <a:prstGeom prst="homePlate">
            <a:avLst>
              <a:gd name="adj" fmla="val 1969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F384B3-A1D8-69F0-89A9-3774C5029858}"/>
              </a:ext>
            </a:extLst>
          </p:cNvPr>
          <p:cNvSpPr/>
          <p:nvPr/>
        </p:nvSpPr>
        <p:spPr>
          <a:xfrm>
            <a:off x="3073581" y="3069822"/>
            <a:ext cx="630167" cy="63016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6F3ED8-7321-5A0C-17BA-3831BB00760F}"/>
              </a:ext>
            </a:extLst>
          </p:cNvPr>
          <p:cNvSpPr/>
          <p:nvPr/>
        </p:nvSpPr>
        <p:spPr>
          <a:xfrm>
            <a:off x="3001098" y="3277929"/>
            <a:ext cx="775133" cy="538520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7BBE1F-2F1C-CD7C-D5E7-913C6CB4B4BF}"/>
              </a:ext>
            </a:extLst>
          </p:cNvPr>
          <p:cNvGrpSpPr/>
          <p:nvPr/>
        </p:nvGrpSpPr>
        <p:grpSpPr>
          <a:xfrm rot="18272240">
            <a:off x="3178769" y="3228045"/>
            <a:ext cx="419791" cy="23456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092254-CCA0-3521-8D05-F87D7B5B44E7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29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59DD37-9170-04FC-03D7-39D6632F25DE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29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8C6B4251-D786-9795-D038-252916E38E11}"/>
              </a:ext>
            </a:extLst>
          </p:cNvPr>
          <p:cNvSpPr/>
          <p:nvPr/>
        </p:nvSpPr>
        <p:spPr>
          <a:xfrm>
            <a:off x="2319937" y="4188288"/>
            <a:ext cx="771452" cy="7714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563838E-4BFA-3662-609C-F84A7583DEEB}"/>
              </a:ext>
            </a:extLst>
          </p:cNvPr>
          <p:cNvSpPr/>
          <p:nvPr/>
        </p:nvSpPr>
        <p:spPr>
          <a:xfrm>
            <a:off x="2870328" y="4093741"/>
            <a:ext cx="6472290" cy="960545"/>
          </a:xfrm>
          <a:prstGeom prst="homePlate">
            <a:avLst>
              <a:gd name="adj" fmla="val 196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8978A-610E-8786-DCE5-4624AD7E4E27}"/>
              </a:ext>
            </a:extLst>
          </p:cNvPr>
          <p:cNvSpPr/>
          <p:nvPr/>
        </p:nvSpPr>
        <p:spPr>
          <a:xfrm>
            <a:off x="3073581" y="4258930"/>
            <a:ext cx="630167" cy="630167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79E1B-8D6B-34A3-B613-EF3F22BF4198}"/>
              </a:ext>
            </a:extLst>
          </p:cNvPr>
          <p:cNvSpPr/>
          <p:nvPr/>
        </p:nvSpPr>
        <p:spPr>
          <a:xfrm>
            <a:off x="3001098" y="4449327"/>
            <a:ext cx="775133" cy="538520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B5D226-9EB1-8CBA-CE93-1768B3CD0446}"/>
              </a:ext>
            </a:extLst>
          </p:cNvPr>
          <p:cNvGrpSpPr/>
          <p:nvPr/>
        </p:nvGrpSpPr>
        <p:grpSpPr>
          <a:xfrm rot="18272240">
            <a:off x="3178769" y="4399444"/>
            <a:ext cx="419791" cy="23456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BCA10A-1BB6-17DC-03F6-62093F43AAEB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29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31C66D1-455E-FD8E-BB8A-187668536566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29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24AF5B2-C649-F0F6-139F-FF372F02A610}"/>
              </a:ext>
            </a:extLst>
          </p:cNvPr>
          <p:cNvSpPr txBox="1"/>
          <p:nvPr/>
        </p:nvSpPr>
        <p:spPr>
          <a:xfrm>
            <a:off x="2422234" y="1930267"/>
            <a:ext cx="464230" cy="53105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953" b="1" dirty="0">
                <a:solidFill>
                  <a:schemeClr val="bg1"/>
                </a:solidFill>
              </a:rPr>
              <a:t>1</a:t>
            </a:r>
            <a:endParaRPr lang="en-IN" sz="2953" b="1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7EBD78-9A64-B041-853C-3D6F92F8BC26}"/>
              </a:ext>
            </a:extLst>
          </p:cNvPr>
          <p:cNvSpPr txBox="1"/>
          <p:nvPr/>
        </p:nvSpPr>
        <p:spPr>
          <a:xfrm>
            <a:off x="2422234" y="3119376"/>
            <a:ext cx="464230" cy="53105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953" b="1" dirty="0">
                <a:solidFill>
                  <a:schemeClr val="bg1"/>
                </a:solidFill>
              </a:rPr>
              <a:t>2</a:t>
            </a:r>
            <a:endParaRPr lang="en-IN" sz="2953" b="1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CE9E3B-5B11-FC66-22A0-C138331D39D1}"/>
              </a:ext>
            </a:extLst>
          </p:cNvPr>
          <p:cNvSpPr txBox="1"/>
          <p:nvPr/>
        </p:nvSpPr>
        <p:spPr>
          <a:xfrm>
            <a:off x="2422234" y="4308485"/>
            <a:ext cx="464230" cy="53105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953" b="1" dirty="0">
                <a:solidFill>
                  <a:schemeClr val="bg1"/>
                </a:solidFill>
              </a:rPr>
              <a:t>3</a:t>
            </a:r>
            <a:endParaRPr lang="en-IN" sz="2953" b="1" dirty="0">
              <a:solidFill>
                <a:schemeClr val="bg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7B9EA5-893E-EDEF-CB34-C067EB01ACAB}"/>
              </a:ext>
            </a:extLst>
          </p:cNvPr>
          <p:cNvSpPr/>
          <p:nvPr/>
        </p:nvSpPr>
        <p:spPr>
          <a:xfrm>
            <a:off x="3923876" y="1862491"/>
            <a:ext cx="2060201" cy="66660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IN" sz="118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577EF-3FA8-7966-1451-DB84A0017F77}"/>
              </a:ext>
            </a:extLst>
          </p:cNvPr>
          <p:cNvSpPr/>
          <p:nvPr/>
        </p:nvSpPr>
        <p:spPr>
          <a:xfrm>
            <a:off x="3923876" y="3039871"/>
            <a:ext cx="2060201" cy="66660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IN" sz="118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C535F1-77E0-0F86-5FB8-6103B656CB31}"/>
              </a:ext>
            </a:extLst>
          </p:cNvPr>
          <p:cNvSpPr/>
          <p:nvPr/>
        </p:nvSpPr>
        <p:spPr>
          <a:xfrm>
            <a:off x="3923876" y="4217251"/>
            <a:ext cx="2060201" cy="66660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en-IN" sz="118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0030C0-1626-25BF-E7F5-28E63BFFFCD5}"/>
              </a:ext>
            </a:extLst>
          </p:cNvPr>
          <p:cNvSpPr/>
          <p:nvPr/>
        </p:nvSpPr>
        <p:spPr>
          <a:xfrm flipH="1">
            <a:off x="7039675" y="1278608"/>
            <a:ext cx="755695" cy="1513929"/>
          </a:xfrm>
          <a:custGeom>
            <a:avLst/>
            <a:gdLst>
              <a:gd name="connsiteX0" fmla="*/ 460119 w 1023501"/>
              <a:gd name="connsiteY0" fmla="*/ 10223 h 2050440"/>
              <a:gd name="connsiteX1" fmla="*/ 609661 w 1023501"/>
              <a:gd name="connsiteY1" fmla="*/ 7369 h 2050440"/>
              <a:gd name="connsiteX2" fmla="*/ 731581 w 1023501"/>
              <a:gd name="connsiteY2" fmla="*/ 96818 h 2050440"/>
              <a:gd name="connsiteX3" fmla="*/ 771586 w 1023501"/>
              <a:gd name="connsiteY3" fmla="*/ 213864 h 2050440"/>
              <a:gd name="connsiteX4" fmla="*/ 930654 w 1023501"/>
              <a:gd name="connsiteY4" fmla="*/ 466987 h 2050440"/>
              <a:gd name="connsiteX5" fmla="*/ 970659 w 1023501"/>
              <a:gd name="connsiteY5" fmla="*/ 661111 h 2050440"/>
              <a:gd name="connsiteX6" fmla="*/ 940179 w 1023501"/>
              <a:gd name="connsiteY6" fmla="*/ 909476 h 2050440"/>
              <a:gd name="connsiteX7" fmla="*/ 981136 w 1023501"/>
              <a:gd name="connsiteY7" fmla="*/ 1207324 h 2050440"/>
              <a:gd name="connsiteX8" fmla="*/ 963039 w 1023501"/>
              <a:gd name="connsiteY8" fmla="*/ 1284403 h 2050440"/>
              <a:gd name="connsiteX9" fmla="*/ 969706 w 1023501"/>
              <a:gd name="connsiteY9" fmla="*/ 1370997 h 2050440"/>
              <a:gd name="connsiteX10" fmla="*/ 1019236 w 1023501"/>
              <a:gd name="connsiteY10" fmla="*/ 1662184 h 2050440"/>
              <a:gd name="connsiteX11" fmla="*/ 987804 w 1023501"/>
              <a:gd name="connsiteY11" fmla="*/ 1953371 h 2050440"/>
              <a:gd name="connsiteX12" fmla="*/ 980184 w 1023501"/>
              <a:gd name="connsiteY12" fmla="*/ 2044723 h 2050440"/>
              <a:gd name="connsiteX13" fmla="*/ 836356 w 1023501"/>
              <a:gd name="connsiteY13" fmla="*/ 1992386 h 2050440"/>
              <a:gd name="connsiteX14" fmla="*/ 636331 w 1023501"/>
              <a:gd name="connsiteY14" fmla="*/ 1906743 h 2050440"/>
              <a:gd name="connsiteX15" fmla="*/ 348676 w 1023501"/>
              <a:gd name="connsiteY15" fmla="*/ 1979064 h 2050440"/>
              <a:gd name="connsiteX16" fmla="*/ 61021 w 1023501"/>
              <a:gd name="connsiteY16" fmla="*/ 1978112 h 2050440"/>
              <a:gd name="connsiteX17" fmla="*/ 32446 w 1023501"/>
              <a:gd name="connsiteY17" fmla="*/ 1948613 h 2050440"/>
              <a:gd name="connsiteX18" fmla="*/ 25779 w 1023501"/>
              <a:gd name="connsiteY18" fmla="*/ 1907694 h 2050440"/>
              <a:gd name="connsiteX19" fmla="*/ 71499 w 1023501"/>
              <a:gd name="connsiteY19" fmla="*/ 1602234 h 2050440"/>
              <a:gd name="connsiteX20" fmla="*/ 130554 w 1023501"/>
              <a:gd name="connsiteY20" fmla="*/ 1375755 h 2050440"/>
              <a:gd name="connsiteX21" fmla="*/ 77214 w 1023501"/>
              <a:gd name="connsiteY21" fmla="*/ 1174970 h 2050440"/>
              <a:gd name="connsiteX22" fmla="*/ 4824 w 1023501"/>
              <a:gd name="connsiteY22" fmla="*/ 980845 h 2050440"/>
              <a:gd name="connsiteX23" fmla="*/ 47686 w 1023501"/>
              <a:gd name="connsiteY23" fmla="*/ 784818 h 2050440"/>
              <a:gd name="connsiteX24" fmla="*/ 115314 w 1023501"/>
              <a:gd name="connsiteY24" fmla="*/ 713449 h 2050440"/>
              <a:gd name="connsiteX25" fmla="*/ 126744 w 1023501"/>
              <a:gd name="connsiteY25" fmla="*/ 647789 h 2050440"/>
              <a:gd name="connsiteX26" fmla="*/ 117219 w 1023501"/>
              <a:gd name="connsiteY26" fmla="*/ 487922 h 2050440"/>
              <a:gd name="connsiteX27" fmla="*/ 98169 w 1023501"/>
              <a:gd name="connsiteY27" fmla="*/ 338522 h 2050440"/>
              <a:gd name="connsiteX28" fmla="*/ 141031 w 1023501"/>
              <a:gd name="connsiteY28" fmla="*/ 199590 h 2050440"/>
              <a:gd name="connsiteX29" fmla="*/ 233424 w 1023501"/>
              <a:gd name="connsiteY29" fmla="*/ 152962 h 2050440"/>
              <a:gd name="connsiteX30" fmla="*/ 285811 w 1023501"/>
              <a:gd name="connsiteY30" fmla="*/ 149156 h 2050440"/>
              <a:gd name="connsiteX31" fmla="*/ 303909 w 1023501"/>
              <a:gd name="connsiteY31" fmla="*/ 118705 h 2050440"/>
              <a:gd name="connsiteX32" fmla="*/ 460119 w 1023501"/>
              <a:gd name="connsiteY32" fmla="*/ 10223 h 20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23501" h="2050440">
                <a:moveTo>
                  <a:pt x="460119" y="10223"/>
                </a:moveTo>
                <a:cubicBezTo>
                  <a:pt x="509649" y="-244"/>
                  <a:pt x="561084" y="-5002"/>
                  <a:pt x="609661" y="7369"/>
                </a:cubicBezTo>
                <a:cubicBezTo>
                  <a:pt x="658239" y="19739"/>
                  <a:pt x="705864" y="49239"/>
                  <a:pt x="731581" y="96818"/>
                </a:cubicBezTo>
                <a:cubicBezTo>
                  <a:pt x="751584" y="132979"/>
                  <a:pt x="757299" y="174849"/>
                  <a:pt x="771586" y="213864"/>
                </a:cubicBezTo>
                <a:cubicBezTo>
                  <a:pt x="806829" y="309023"/>
                  <a:pt x="885886" y="376586"/>
                  <a:pt x="930654" y="466987"/>
                </a:cubicBezTo>
                <a:cubicBezTo>
                  <a:pt x="960181" y="525985"/>
                  <a:pt x="973516" y="593548"/>
                  <a:pt x="970659" y="661111"/>
                </a:cubicBezTo>
                <a:cubicBezTo>
                  <a:pt x="966849" y="744851"/>
                  <a:pt x="936369" y="825736"/>
                  <a:pt x="940179" y="909476"/>
                </a:cubicBezTo>
                <a:cubicBezTo>
                  <a:pt x="944941" y="1010345"/>
                  <a:pt x="999234" y="1108359"/>
                  <a:pt x="981136" y="1207324"/>
                </a:cubicBezTo>
                <a:cubicBezTo>
                  <a:pt x="976374" y="1233017"/>
                  <a:pt x="966849" y="1257758"/>
                  <a:pt x="963039" y="1284403"/>
                </a:cubicBezTo>
                <a:cubicBezTo>
                  <a:pt x="959229" y="1312950"/>
                  <a:pt x="963991" y="1342450"/>
                  <a:pt x="969706" y="1370997"/>
                </a:cubicBezTo>
                <a:cubicBezTo>
                  <a:pt x="986851" y="1468060"/>
                  <a:pt x="1009711" y="1564170"/>
                  <a:pt x="1019236" y="1662184"/>
                </a:cubicBezTo>
                <a:cubicBezTo>
                  <a:pt x="1028761" y="1760198"/>
                  <a:pt x="1023999" y="1862970"/>
                  <a:pt x="987804" y="1953371"/>
                </a:cubicBezTo>
                <a:cubicBezTo>
                  <a:pt x="976374" y="1982870"/>
                  <a:pt x="962086" y="2019031"/>
                  <a:pt x="980184" y="2044723"/>
                </a:cubicBezTo>
                <a:cubicBezTo>
                  <a:pt x="930654" y="2065658"/>
                  <a:pt x="880171" y="2024740"/>
                  <a:pt x="836356" y="1992386"/>
                </a:cubicBezTo>
                <a:cubicBezTo>
                  <a:pt x="776349" y="1947661"/>
                  <a:pt x="707769" y="1912452"/>
                  <a:pt x="636331" y="1906743"/>
                </a:cubicBezTo>
                <a:cubicBezTo>
                  <a:pt x="537271" y="1899130"/>
                  <a:pt x="442974" y="1945758"/>
                  <a:pt x="348676" y="1979064"/>
                </a:cubicBezTo>
                <a:cubicBezTo>
                  <a:pt x="254379" y="2012369"/>
                  <a:pt x="146746" y="2033304"/>
                  <a:pt x="61021" y="1978112"/>
                </a:cubicBezTo>
                <a:cubicBezTo>
                  <a:pt x="49591" y="1970499"/>
                  <a:pt x="38161" y="1961935"/>
                  <a:pt x="32446" y="1948613"/>
                </a:cubicBezTo>
                <a:cubicBezTo>
                  <a:pt x="26731" y="1936242"/>
                  <a:pt x="25779" y="1921968"/>
                  <a:pt x="25779" y="1907694"/>
                </a:cubicBezTo>
                <a:cubicBezTo>
                  <a:pt x="24826" y="1803971"/>
                  <a:pt x="40066" y="1700248"/>
                  <a:pt x="71499" y="1602234"/>
                </a:cubicBezTo>
                <a:cubicBezTo>
                  <a:pt x="95311" y="1528010"/>
                  <a:pt x="129601" y="1454737"/>
                  <a:pt x="130554" y="1375755"/>
                </a:cubicBezTo>
                <a:cubicBezTo>
                  <a:pt x="131506" y="1305338"/>
                  <a:pt x="105789" y="1238727"/>
                  <a:pt x="77214" y="1174970"/>
                </a:cubicBezTo>
                <a:cubicBezTo>
                  <a:pt x="48639" y="1112165"/>
                  <a:pt x="17206" y="1049360"/>
                  <a:pt x="4824" y="980845"/>
                </a:cubicBezTo>
                <a:cubicBezTo>
                  <a:pt x="-7559" y="912331"/>
                  <a:pt x="2919" y="833349"/>
                  <a:pt x="47686" y="784818"/>
                </a:cubicBezTo>
                <a:cubicBezTo>
                  <a:pt x="70546" y="761028"/>
                  <a:pt x="101026" y="743900"/>
                  <a:pt x="115314" y="713449"/>
                </a:cubicBezTo>
                <a:cubicBezTo>
                  <a:pt x="124839" y="693465"/>
                  <a:pt x="125791" y="670627"/>
                  <a:pt x="126744" y="647789"/>
                </a:cubicBezTo>
                <a:cubicBezTo>
                  <a:pt x="127696" y="594500"/>
                  <a:pt x="124839" y="540259"/>
                  <a:pt x="117219" y="487922"/>
                </a:cubicBezTo>
                <a:cubicBezTo>
                  <a:pt x="109599" y="438439"/>
                  <a:pt x="98169" y="388956"/>
                  <a:pt x="98169" y="338522"/>
                </a:cubicBezTo>
                <a:cubicBezTo>
                  <a:pt x="97216" y="288088"/>
                  <a:pt x="109599" y="234799"/>
                  <a:pt x="141031" y="199590"/>
                </a:cubicBezTo>
                <a:cubicBezTo>
                  <a:pt x="165796" y="171994"/>
                  <a:pt x="200086" y="158671"/>
                  <a:pt x="233424" y="152962"/>
                </a:cubicBezTo>
                <a:cubicBezTo>
                  <a:pt x="249616" y="150107"/>
                  <a:pt x="270571" y="154865"/>
                  <a:pt x="285811" y="149156"/>
                </a:cubicBezTo>
                <a:cubicBezTo>
                  <a:pt x="308671" y="141543"/>
                  <a:pt x="298194" y="136785"/>
                  <a:pt x="303909" y="118705"/>
                </a:cubicBezTo>
                <a:cubicBezTo>
                  <a:pt x="326769" y="50190"/>
                  <a:pt x="401064" y="22594"/>
                  <a:pt x="460119" y="10223"/>
                </a:cubicBezTo>
                <a:close/>
              </a:path>
            </a:pathLst>
          </a:custGeom>
          <a:solidFill>
            <a:srgbClr val="3487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29"/>
          </a:p>
        </p:txBody>
      </p:sp>
      <p:grpSp>
        <p:nvGrpSpPr>
          <p:cNvPr id="5" name="Gráfico 2">
            <a:extLst>
              <a:ext uri="{FF2B5EF4-FFF2-40B4-BE49-F238E27FC236}">
                <a16:creationId xmlns:a16="http://schemas.microsoft.com/office/drawing/2014/main" id="{4531D9F7-4F67-858B-F897-827826888C7C}"/>
              </a:ext>
            </a:extLst>
          </p:cNvPr>
          <p:cNvGrpSpPr/>
          <p:nvPr/>
        </p:nvGrpSpPr>
        <p:grpSpPr>
          <a:xfrm flipH="1">
            <a:off x="6196446" y="1474454"/>
            <a:ext cx="1976092" cy="3942993"/>
            <a:chOff x="8951591" y="1316091"/>
            <a:chExt cx="2676386" cy="53403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B68186-7CF6-EAE3-0CF8-FB213077972A}"/>
                </a:ext>
              </a:extLst>
            </p:cNvPr>
            <p:cNvSpPr/>
            <p:nvPr/>
          </p:nvSpPr>
          <p:spPr>
            <a:xfrm>
              <a:off x="10032077" y="2129700"/>
              <a:ext cx="873442" cy="739345"/>
            </a:xfrm>
            <a:custGeom>
              <a:avLst/>
              <a:gdLst>
                <a:gd name="connsiteX0" fmla="*/ 251460 w 873442"/>
                <a:gd name="connsiteY0" fmla="*/ 0 h 739345"/>
                <a:gd name="connsiteX1" fmla="*/ 787718 w 873442"/>
                <a:gd name="connsiteY1" fmla="*/ 491972 h 739345"/>
                <a:gd name="connsiteX2" fmla="*/ 873443 w 873442"/>
                <a:gd name="connsiteY2" fmla="*/ 648985 h 739345"/>
                <a:gd name="connsiteX3" fmla="*/ 586740 w 873442"/>
                <a:gd name="connsiteY3" fmla="*/ 706080 h 739345"/>
                <a:gd name="connsiteX4" fmla="*/ 0 w 873442"/>
                <a:gd name="connsiteY4" fmla="*/ 234091 h 739345"/>
                <a:gd name="connsiteX5" fmla="*/ 251460 w 873442"/>
                <a:gd name="connsiteY5" fmla="*/ 0 h 73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442" h="739345">
                  <a:moveTo>
                    <a:pt x="251460" y="0"/>
                  </a:moveTo>
                  <a:lnTo>
                    <a:pt x="787718" y="491972"/>
                  </a:lnTo>
                  <a:lnTo>
                    <a:pt x="873443" y="648985"/>
                  </a:lnTo>
                  <a:cubicBezTo>
                    <a:pt x="873443" y="648985"/>
                    <a:pt x="730568" y="805997"/>
                    <a:pt x="586740" y="706080"/>
                  </a:cubicBezTo>
                  <a:cubicBezTo>
                    <a:pt x="443865" y="606163"/>
                    <a:pt x="0" y="234091"/>
                    <a:pt x="0" y="234091"/>
                  </a:cubicBezTo>
                  <a:lnTo>
                    <a:pt x="251460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29"/>
            </a:p>
          </p:txBody>
        </p:sp>
        <p:grpSp>
          <p:nvGrpSpPr>
            <p:cNvPr id="7" name="Gráfico 2">
              <a:extLst>
                <a:ext uri="{FF2B5EF4-FFF2-40B4-BE49-F238E27FC236}">
                  <a16:creationId xmlns:a16="http://schemas.microsoft.com/office/drawing/2014/main" id="{CEEFF4C5-330D-82CC-1CBB-518952F41CF3}"/>
                </a:ext>
              </a:extLst>
            </p:cNvPr>
            <p:cNvGrpSpPr/>
            <p:nvPr/>
          </p:nvGrpSpPr>
          <p:grpSpPr>
            <a:xfrm>
              <a:off x="10678947" y="1817579"/>
              <a:ext cx="949030" cy="1005890"/>
              <a:chOff x="10678947" y="1817579"/>
              <a:chExt cx="949030" cy="1005890"/>
            </a:xfrm>
            <a:solidFill>
              <a:srgbClr val="D39576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80CFBCD-81A8-9D21-F089-196B570FFFC3}"/>
                  </a:ext>
                </a:extLst>
              </p:cNvPr>
              <p:cNvSpPr/>
              <p:nvPr/>
            </p:nvSpPr>
            <p:spPr>
              <a:xfrm>
                <a:off x="10678947" y="2123933"/>
                <a:ext cx="614396" cy="699535"/>
              </a:xfrm>
              <a:custGeom>
                <a:avLst/>
                <a:gdLst>
                  <a:gd name="connsiteX0" fmla="*/ 12260 w 614396"/>
                  <a:gd name="connsiteY0" fmla="*/ 542464 h 699535"/>
                  <a:gd name="connsiteX1" fmla="*/ 534230 w 614396"/>
                  <a:gd name="connsiteY1" fmla="*/ 57 h 699535"/>
                  <a:gd name="connsiteX2" fmla="*/ 604715 w 614396"/>
                  <a:gd name="connsiteY2" fmla="*/ 72378 h 699535"/>
                  <a:gd name="connsiteX3" fmla="*/ 225620 w 614396"/>
                  <a:gd name="connsiteY3" fmla="*/ 655703 h 699535"/>
                  <a:gd name="connsiteX4" fmla="*/ 12260 w 614396"/>
                  <a:gd name="connsiteY4" fmla="*/ 542464 h 6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4396" h="699535">
                    <a:moveTo>
                      <a:pt x="12260" y="542464"/>
                    </a:moveTo>
                    <a:lnTo>
                      <a:pt x="534230" y="57"/>
                    </a:lnTo>
                    <a:cubicBezTo>
                      <a:pt x="534230" y="57"/>
                      <a:pt x="647577" y="-4700"/>
                      <a:pt x="604715" y="72378"/>
                    </a:cubicBezTo>
                    <a:cubicBezTo>
                      <a:pt x="561852" y="148506"/>
                      <a:pt x="225620" y="655703"/>
                      <a:pt x="225620" y="655703"/>
                    </a:cubicBezTo>
                    <a:cubicBezTo>
                      <a:pt x="225620" y="655703"/>
                      <a:pt x="-62035" y="808909"/>
                      <a:pt x="12260" y="5424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29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90B4F6A-A02D-16F6-18EF-CB467C2681CE}"/>
                  </a:ext>
                </a:extLst>
              </p:cNvPr>
              <p:cNvSpPr/>
              <p:nvPr/>
            </p:nvSpPr>
            <p:spPr>
              <a:xfrm>
                <a:off x="11212087" y="1817579"/>
                <a:ext cx="415891" cy="427263"/>
              </a:xfrm>
              <a:custGeom>
                <a:avLst/>
                <a:gdLst>
                  <a:gd name="connsiteX0" fmla="*/ 8710 w 415891"/>
                  <a:gd name="connsiteY0" fmla="*/ 427264 h 427263"/>
                  <a:gd name="connsiteX1" fmla="*/ 175398 w 415891"/>
                  <a:gd name="connsiteY1" fmla="*/ 336863 h 427263"/>
                  <a:gd name="connsiteX2" fmla="*/ 392568 w 415891"/>
                  <a:gd name="connsiteY2" fmla="*/ 174141 h 427263"/>
                  <a:gd name="connsiteX3" fmla="*/ 409713 w 415891"/>
                  <a:gd name="connsiteY3" fmla="*/ 143690 h 427263"/>
                  <a:gd name="connsiteX4" fmla="*/ 269695 w 415891"/>
                  <a:gd name="connsiteY4" fmla="*/ 226479 h 427263"/>
                  <a:gd name="connsiteX5" fmla="*/ 310653 w 415891"/>
                  <a:gd name="connsiteY5" fmla="*/ 166528 h 427263"/>
                  <a:gd name="connsiteX6" fmla="*/ 403045 w 415891"/>
                  <a:gd name="connsiteY6" fmla="*/ 106578 h 427263"/>
                  <a:gd name="connsiteX7" fmla="*/ 414476 w 415891"/>
                  <a:gd name="connsiteY7" fmla="*/ 78030 h 427263"/>
                  <a:gd name="connsiteX8" fmla="*/ 402093 w 415891"/>
                  <a:gd name="connsiteY8" fmla="*/ 42822 h 427263"/>
                  <a:gd name="connsiteX9" fmla="*/ 295413 w 415891"/>
                  <a:gd name="connsiteY9" fmla="*/ 94207 h 427263"/>
                  <a:gd name="connsiteX10" fmla="*/ 221118 w 415891"/>
                  <a:gd name="connsiteY10" fmla="*/ 149400 h 427263"/>
                  <a:gd name="connsiteX11" fmla="*/ 257313 w 415891"/>
                  <a:gd name="connsiteY11" fmla="*/ 80885 h 427263"/>
                  <a:gd name="connsiteX12" fmla="*/ 355420 w 415891"/>
                  <a:gd name="connsiteY12" fmla="*/ 31403 h 427263"/>
                  <a:gd name="connsiteX13" fmla="*/ 350658 w 415891"/>
                  <a:gd name="connsiteY13" fmla="*/ 0 h 427263"/>
                  <a:gd name="connsiteX14" fmla="*/ 223023 w 415891"/>
                  <a:gd name="connsiteY14" fmla="*/ 57095 h 427263"/>
                  <a:gd name="connsiteX15" fmla="*/ 122058 w 415891"/>
                  <a:gd name="connsiteY15" fmla="*/ 177947 h 427263"/>
                  <a:gd name="connsiteX16" fmla="*/ 129678 w 415891"/>
                  <a:gd name="connsiteY16" fmla="*/ 134174 h 427263"/>
                  <a:gd name="connsiteX17" fmla="*/ 152538 w 415891"/>
                  <a:gd name="connsiteY17" fmla="*/ 66611 h 427263"/>
                  <a:gd name="connsiteX18" fmla="*/ 79195 w 415891"/>
                  <a:gd name="connsiteY18" fmla="*/ 148448 h 427263"/>
                  <a:gd name="connsiteX19" fmla="*/ 1090 w 415891"/>
                  <a:gd name="connsiteY19" fmla="*/ 283574 h 427263"/>
                  <a:gd name="connsiteX20" fmla="*/ 8710 w 415891"/>
                  <a:gd name="connsiteY20" fmla="*/ 427264 h 42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15891" h="427263">
                    <a:moveTo>
                      <a:pt x="8710" y="427264"/>
                    </a:moveTo>
                    <a:cubicBezTo>
                      <a:pt x="8710" y="427264"/>
                      <a:pt x="119200" y="365411"/>
                      <a:pt x="175398" y="336863"/>
                    </a:cubicBezTo>
                    <a:cubicBezTo>
                      <a:pt x="231595" y="309267"/>
                      <a:pt x="375423" y="205544"/>
                      <a:pt x="392568" y="174141"/>
                    </a:cubicBezTo>
                    <a:cubicBezTo>
                      <a:pt x="409713" y="143690"/>
                      <a:pt x="409713" y="143690"/>
                      <a:pt x="409713" y="143690"/>
                    </a:cubicBezTo>
                    <a:lnTo>
                      <a:pt x="269695" y="226479"/>
                    </a:lnTo>
                    <a:lnTo>
                      <a:pt x="310653" y="166528"/>
                    </a:lnTo>
                    <a:cubicBezTo>
                      <a:pt x="310653" y="166528"/>
                      <a:pt x="393520" y="117997"/>
                      <a:pt x="403045" y="106578"/>
                    </a:cubicBezTo>
                    <a:cubicBezTo>
                      <a:pt x="412570" y="94207"/>
                      <a:pt x="414476" y="78030"/>
                      <a:pt x="414476" y="78030"/>
                    </a:cubicBezTo>
                    <a:cubicBezTo>
                      <a:pt x="421143" y="43773"/>
                      <a:pt x="402093" y="42822"/>
                      <a:pt x="402093" y="42822"/>
                    </a:cubicBezTo>
                    <a:lnTo>
                      <a:pt x="295413" y="94207"/>
                    </a:lnTo>
                    <a:lnTo>
                      <a:pt x="221118" y="149400"/>
                    </a:lnTo>
                    <a:lnTo>
                      <a:pt x="257313" y="80885"/>
                    </a:lnTo>
                    <a:cubicBezTo>
                      <a:pt x="257313" y="80885"/>
                      <a:pt x="348753" y="42822"/>
                      <a:pt x="355420" y="31403"/>
                    </a:cubicBezTo>
                    <a:cubicBezTo>
                      <a:pt x="362088" y="19983"/>
                      <a:pt x="350658" y="0"/>
                      <a:pt x="350658" y="0"/>
                    </a:cubicBezTo>
                    <a:lnTo>
                      <a:pt x="223023" y="57095"/>
                    </a:lnTo>
                    <a:lnTo>
                      <a:pt x="122058" y="177947"/>
                    </a:lnTo>
                    <a:cubicBezTo>
                      <a:pt x="122058" y="177947"/>
                      <a:pt x="108723" y="161770"/>
                      <a:pt x="129678" y="134174"/>
                    </a:cubicBezTo>
                    <a:cubicBezTo>
                      <a:pt x="150633" y="105627"/>
                      <a:pt x="157300" y="81837"/>
                      <a:pt x="152538" y="66611"/>
                    </a:cubicBezTo>
                    <a:cubicBezTo>
                      <a:pt x="148728" y="51386"/>
                      <a:pt x="86815" y="129416"/>
                      <a:pt x="79195" y="148448"/>
                    </a:cubicBezTo>
                    <a:cubicBezTo>
                      <a:pt x="71575" y="166528"/>
                      <a:pt x="3948" y="211253"/>
                      <a:pt x="1090" y="283574"/>
                    </a:cubicBezTo>
                    <a:cubicBezTo>
                      <a:pt x="-3672" y="355895"/>
                      <a:pt x="8710" y="427264"/>
                      <a:pt x="8710" y="4272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29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824BF-73EB-BEF1-4EC1-3D71E667C086}"/>
                </a:ext>
              </a:extLst>
            </p:cNvPr>
            <p:cNvSpPr/>
            <p:nvPr/>
          </p:nvSpPr>
          <p:spPr>
            <a:xfrm>
              <a:off x="8951591" y="6377119"/>
              <a:ext cx="409925" cy="279296"/>
            </a:xfrm>
            <a:custGeom>
              <a:avLst/>
              <a:gdLst>
                <a:gd name="connsiteX0" fmla="*/ 355633 w 409925"/>
                <a:gd name="connsiteY0" fmla="*/ 39496 h 279296"/>
                <a:gd name="connsiteX1" fmla="*/ 347061 w 409925"/>
                <a:gd name="connsiteY1" fmla="*/ 144171 h 279296"/>
                <a:gd name="connsiteX2" fmla="*/ 406116 w 409925"/>
                <a:gd name="connsiteY2" fmla="*/ 258361 h 279296"/>
                <a:gd name="connsiteX3" fmla="*/ 409926 w 409925"/>
                <a:gd name="connsiteY3" fmla="*/ 279297 h 279296"/>
                <a:gd name="connsiteX4" fmla="*/ 351 w 409925"/>
                <a:gd name="connsiteY4" fmla="*/ 279297 h 279296"/>
                <a:gd name="connsiteX5" fmla="*/ 59406 w 409925"/>
                <a:gd name="connsiteY5" fmla="*/ 185089 h 279296"/>
                <a:gd name="connsiteX6" fmla="*/ 155608 w 409925"/>
                <a:gd name="connsiteY6" fmla="*/ 27125 h 279296"/>
                <a:gd name="connsiteX7" fmla="*/ 355633 w 409925"/>
                <a:gd name="connsiteY7" fmla="*/ 39496 h 27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925" h="279296">
                  <a:moveTo>
                    <a:pt x="355633" y="39496"/>
                  </a:moveTo>
                  <a:cubicBezTo>
                    <a:pt x="355633" y="39496"/>
                    <a:pt x="347061" y="119430"/>
                    <a:pt x="347061" y="144171"/>
                  </a:cubicBezTo>
                  <a:cubicBezTo>
                    <a:pt x="347061" y="168912"/>
                    <a:pt x="401353" y="238378"/>
                    <a:pt x="406116" y="258361"/>
                  </a:cubicBezTo>
                  <a:cubicBezTo>
                    <a:pt x="409926" y="279297"/>
                    <a:pt x="409926" y="279297"/>
                    <a:pt x="409926" y="279297"/>
                  </a:cubicBezTo>
                  <a:lnTo>
                    <a:pt x="351" y="279297"/>
                  </a:lnTo>
                  <a:cubicBezTo>
                    <a:pt x="351" y="279297"/>
                    <a:pt x="-8222" y="238378"/>
                    <a:pt x="59406" y="185089"/>
                  </a:cubicBezTo>
                  <a:cubicBezTo>
                    <a:pt x="126081" y="131800"/>
                    <a:pt x="147036" y="94688"/>
                    <a:pt x="155608" y="27125"/>
                  </a:cubicBezTo>
                  <a:cubicBezTo>
                    <a:pt x="163228" y="-40438"/>
                    <a:pt x="355633" y="39496"/>
                    <a:pt x="355633" y="39496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29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AB2223-A3FA-D63B-86CD-25A03A5703E1}"/>
                </a:ext>
              </a:extLst>
            </p:cNvPr>
            <p:cNvSpPr/>
            <p:nvPr/>
          </p:nvSpPr>
          <p:spPr>
            <a:xfrm>
              <a:off x="9964449" y="6384098"/>
              <a:ext cx="640112" cy="262801"/>
            </a:xfrm>
            <a:custGeom>
              <a:avLst/>
              <a:gdLst>
                <a:gd name="connsiteX0" fmla="*/ 41910 w 640112"/>
                <a:gd name="connsiteY0" fmla="*/ 42032 h 262801"/>
                <a:gd name="connsiteX1" fmla="*/ 0 w 640112"/>
                <a:gd name="connsiteY1" fmla="*/ 262801 h 262801"/>
                <a:gd name="connsiteX2" fmla="*/ 640080 w 640112"/>
                <a:gd name="connsiteY2" fmla="*/ 262801 h 262801"/>
                <a:gd name="connsiteX3" fmla="*/ 568643 w 640112"/>
                <a:gd name="connsiteY3" fmla="*/ 172400 h 262801"/>
                <a:gd name="connsiteX4" fmla="*/ 234315 w 640112"/>
                <a:gd name="connsiteY4" fmla="*/ 24904 h 262801"/>
                <a:gd name="connsiteX5" fmla="*/ 41910 w 640112"/>
                <a:gd name="connsiteY5" fmla="*/ 42032 h 26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112" h="262801">
                  <a:moveTo>
                    <a:pt x="41910" y="42032"/>
                  </a:moveTo>
                  <a:lnTo>
                    <a:pt x="0" y="262801"/>
                  </a:lnTo>
                  <a:lnTo>
                    <a:pt x="640080" y="262801"/>
                  </a:lnTo>
                  <a:cubicBezTo>
                    <a:pt x="640080" y="262801"/>
                    <a:pt x="643890" y="193335"/>
                    <a:pt x="568643" y="172400"/>
                  </a:cubicBezTo>
                  <a:cubicBezTo>
                    <a:pt x="493395" y="151465"/>
                    <a:pt x="288608" y="90564"/>
                    <a:pt x="234315" y="24904"/>
                  </a:cubicBezTo>
                  <a:cubicBezTo>
                    <a:pt x="180023" y="-39804"/>
                    <a:pt x="41910" y="42032"/>
                    <a:pt x="41910" y="42032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29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C3AD51-5490-2FB0-490C-10A4A631807F}"/>
                </a:ext>
              </a:extLst>
            </p:cNvPr>
            <p:cNvSpPr/>
            <p:nvPr/>
          </p:nvSpPr>
          <p:spPr>
            <a:xfrm>
              <a:off x="9984493" y="2037032"/>
              <a:ext cx="345989" cy="304825"/>
            </a:xfrm>
            <a:custGeom>
              <a:avLst/>
              <a:gdLst>
                <a:gd name="connsiteX0" fmla="*/ 299044 w 345989"/>
                <a:gd name="connsiteY0" fmla="*/ 92668 h 304825"/>
                <a:gd name="connsiteX1" fmla="*/ 39011 w 345989"/>
                <a:gd name="connsiteY1" fmla="*/ 364 h 304825"/>
                <a:gd name="connsiteX2" fmla="*/ 205699 w 345989"/>
                <a:gd name="connsiteY2" fmla="*/ 261100 h 304825"/>
                <a:gd name="connsiteX3" fmla="*/ 343811 w 345989"/>
                <a:gd name="connsiteY3" fmla="*/ 301067 h 304825"/>
                <a:gd name="connsiteX4" fmla="*/ 299044 w 345989"/>
                <a:gd name="connsiteY4" fmla="*/ 92668 h 3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89" h="304825">
                  <a:moveTo>
                    <a:pt x="299044" y="92668"/>
                  </a:moveTo>
                  <a:cubicBezTo>
                    <a:pt x="251419" y="57460"/>
                    <a:pt x="160931" y="-5345"/>
                    <a:pt x="39011" y="364"/>
                  </a:cubicBezTo>
                  <a:cubicBezTo>
                    <a:pt x="-82909" y="6074"/>
                    <a:pt x="111401" y="200198"/>
                    <a:pt x="205699" y="261100"/>
                  </a:cubicBezTo>
                  <a:cubicBezTo>
                    <a:pt x="299996" y="322953"/>
                    <a:pt x="343811" y="301067"/>
                    <a:pt x="343811" y="301067"/>
                  </a:cubicBezTo>
                  <a:cubicBezTo>
                    <a:pt x="343811" y="301067"/>
                    <a:pt x="360956" y="138345"/>
                    <a:pt x="299044" y="92668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29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62CA6F4-54D8-AEFC-82C5-BBCACAC3D56C}"/>
                </a:ext>
              </a:extLst>
            </p:cNvPr>
            <p:cNvSpPr/>
            <p:nvPr/>
          </p:nvSpPr>
          <p:spPr>
            <a:xfrm>
              <a:off x="9903261" y="3198899"/>
              <a:ext cx="555436" cy="3249071"/>
            </a:xfrm>
            <a:custGeom>
              <a:avLst/>
              <a:gdLst>
                <a:gd name="connsiteX0" fmla="*/ 483147 w 555436"/>
                <a:gd name="connsiteY0" fmla="*/ 13711 h 3249071"/>
                <a:gd name="connsiteX1" fmla="*/ 451714 w 555436"/>
                <a:gd name="connsiteY1" fmla="*/ 1663768 h 3249071"/>
                <a:gd name="connsiteX2" fmla="*/ 395517 w 555436"/>
                <a:gd name="connsiteY2" fmla="*/ 2118628 h 3249071"/>
                <a:gd name="connsiteX3" fmla="*/ 329794 w 555436"/>
                <a:gd name="connsiteY3" fmla="*/ 3241505 h 3249071"/>
                <a:gd name="connsiteX4" fmla="*/ 103099 w 555436"/>
                <a:gd name="connsiteY4" fmla="*/ 3228183 h 3249071"/>
                <a:gd name="connsiteX5" fmla="*/ 57379 w 555436"/>
                <a:gd name="connsiteY5" fmla="*/ 2168111 h 3249071"/>
                <a:gd name="connsiteX6" fmla="*/ 125959 w 555436"/>
                <a:gd name="connsiteY6" fmla="*/ 1744653 h 3249071"/>
                <a:gd name="connsiteX7" fmla="*/ 6896 w 555436"/>
                <a:gd name="connsiteY7" fmla="*/ 960543 h 3249071"/>
                <a:gd name="connsiteX8" fmla="*/ 483147 w 555436"/>
                <a:gd name="connsiteY8" fmla="*/ 13711 h 324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5436" h="3249071">
                  <a:moveTo>
                    <a:pt x="483147" y="13711"/>
                  </a:moveTo>
                  <a:cubicBezTo>
                    <a:pt x="483147" y="13711"/>
                    <a:pt x="665074" y="595133"/>
                    <a:pt x="451714" y="1663768"/>
                  </a:cubicBezTo>
                  <a:cubicBezTo>
                    <a:pt x="405994" y="1891198"/>
                    <a:pt x="421234" y="1924504"/>
                    <a:pt x="395517" y="2118628"/>
                  </a:cubicBezTo>
                  <a:cubicBezTo>
                    <a:pt x="316459" y="2719082"/>
                    <a:pt x="355512" y="3236747"/>
                    <a:pt x="329794" y="3241505"/>
                  </a:cubicBezTo>
                  <a:cubicBezTo>
                    <a:pt x="236449" y="3258633"/>
                    <a:pt x="147867" y="3243408"/>
                    <a:pt x="103099" y="3228183"/>
                  </a:cubicBezTo>
                  <a:cubicBezTo>
                    <a:pt x="84049" y="3222473"/>
                    <a:pt x="38329" y="2321317"/>
                    <a:pt x="57379" y="2168111"/>
                  </a:cubicBezTo>
                  <a:cubicBezTo>
                    <a:pt x="85001" y="1945439"/>
                    <a:pt x="125006" y="1899763"/>
                    <a:pt x="125959" y="1744653"/>
                  </a:cubicBezTo>
                  <a:cubicBezTo>
                    <a:pt x="127864" y="1521981"/>
                    <a:pt x="-35013" y="1211763"/>
                    <a:pt x="6896" y="960543"/>
                  </a:cubicBezTo>
                  <a:cubicBezTo>
                    <a:pt x="50712" y="695049"/>
                    <a:pt x="433617" y="-114754"/>
                    <a:pt x="483147" y="13711"/>
                  </a:cubicBezTo>
                  <a:close/>
                </a:path>
              </a:pathLst>
            </a:custGeom>
            <a:solidFill>
              <a:srgbClr val="24478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29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EA94BC-F74E-49E2-9745-B83ED8D7B1A0}"/>
                </a:ext>
              </a:extLst>
            </p:cNvPr>
            <p:cNvSpPr/>
            <p:nvPr/>
          </p:nvSpPr>
          <p:spPr>
            <a:xfrm>
              <a:off x="9106247" y="3223078"/>
              <a:ext cx="1280160" cy="3193536"/>
            </a:xfrm>
            <a:custGeom>
              <a:avLst/>
              <a:gdLst>
                <a:gd name="connsiteX0" fmla="*/ 501968 w 1280160"/>
                <a:gd name="connsiteY0" fmla="*/ 0 h 3193536"/>
                <a:gd name="connsiteX1" fmla="*/ 307657 w 1280160"/>
                <a:gd name="connsiteY1" fmla="*/ 546213 h 3193536"/>
                <a:gd name="connsiteX2" fmla="*/ 276225 w 1280160"/>
                <a:gd name="connsiteY2" fmla="*/ 1694782 h 3193536"/>
                <a:gd name="connsiteX3" fmla="*/ 87630 w 1280160"/>
                <a:gd name="connsiteY3" fmla="*/ 2185803 h 3193536"/>
                <a:gd name="connsiteX4" fmla="*/ 0 w 1280160"/>
                <a:gd name="connsiteY4" fmla="*/ 3181166 h 3193536"/>
                <a:gd name="connsiteX5" fmla="*/ 200977 w 1280160"/>
                <a:gd name="connsiteY5" fmla="*/ 3193537 h 3193536"/>
                <a:gd name="connsiteX6" fmla="*/ 841057 w 1280160"/>
                <a:gd name="connsiteY6" fmla="*/ 896398 h 3193536"/>
                <a:gd name="connsiteX7" fmla="*/ 1280160 w 1280160"/>
                <a:gd name="connsiteY7" fmla="*/ 26644 h 3193536"/>
                <a:gd name="connsiteX8" fmla="*/ 501968 w 1280160"/>
                <a:gd name="connsiteY8" fmla="*/ 0 h 319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3193536">
                  <a:moveTo>
                    <a:pt x="501968" y="0"/>
                  </a:moveTo>
                  <a:cubicBezTo>
                    <a:pt x="501968" y="0"/>
                    <a:pt x="325755" y="374927"/>
                    <a:pt x="307657" y="546213"/>
                  </a:cubicBezTo>
                  <a:cubicBezTo>
                    <a:pt x="289560" y="710838"/>
                    <a:pt x="276225" y="1694782"/>
                    <a:pt x="276225" y="1694782"/>
                  </a:cubicBezTo>
                  <a:cubicBezTo>
                    <a:pt x="276225" y="1694782"/>
                    <a:pt x="131445" y="2026887"/>
                    <a:pt x="87630" y="2185803"/>
                  </a:cubicBezTo>
                  <a:cubicBezTo>
                    <a:pt x="43815" y="2345670"/>
                    <a:pt x="0" y="3181166"/>
                    <a:pt x="0" y="3181166"/>
                  </a:cubicBezTo>
                  <a:lnTo>
                    <a:pt x="200977" y="3193537"/>
                  </a:lnTo>
                  <a:lnTo>
                    <a:pt x="841057" y="896398"/>
                  </a:lnTo>
                  <a:lnTo>
                    <a:pt x="1280160" y="26644"/>
                  </a:lnTo>
                  <a:lnTo>
                    <a:pt x="501968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29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7293E1-38E8-3FDF-03AA-62BC5D07A0FF}"/>
                </a:ext>
              </a:extLst>
            </p:cNvPr>
            <p:cNvSpPr/>
            <p:nvPr/>
          </p:nvSpPr>
          <p:spPr>
            <a:xfrm>
              <a:off x="9512220" y="2022749"/>
              <a:ext cx="921345" cy="1490764"/>
            </a:xfrm>
            <a:custGeom>
              <a:avLst/>
              <a:gdLst>
                <a:gd name="connsiteX0" fmla="*/ 130284 w 921345"/>
                <a:gd name="connsiteY0" fmla="*/ 24163 h 1490764"/>
                <a:gd name="connsiteX1" fmla="*/ 1697 w 921345"/>
                <a:gd name="connsiteY1" fmla="*/ 300124 h 1490764"/>
                <a:gd name="connsiteX2" fmla="*/ 116949 w 921345"/>
                <a:gd name="connsiteY2" fmla="*/ 665535 h 1490764"/>
                <a:gd name="connsiteX3" fmla="*/ 99804 w 921345"/>
                <a:gd name="connsiteY3" fmla="*/ 1189861 h 1490764"/>
                <a:gd name="connsiteX4" fmla="*/ 917049 w 921345"/>
                <a:gd name="connsiteY4" fmla="*/ 1463919 h 1490764"/>
                <a:gd name="connsiteX5" fmla="*/ 861804 w 921345"/>
                <a:gd name="connsiteY5" fmla="*/ 584650 h 1490764"/>
                <a:gd name="connsiteX6" fmla="*/ 783699 w 921345"/>
                <a:gd name="connsiteY6" fmla="*/ 282996 h 1490764"/>
                <a:gd name="connsiteX7" fmla="*/ 536049 w 921345"/>
                <a:gd name="connsiteY7" fmla="*/ 12744 h 1490764"/>
                <a:gd name="connsiteX8" fmla="*/ 130284 w 921345"/>
                <a:gd name="connsiteY8" fmla="*/ 24163 h 149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345" h="1490764">
                  <a:moveTo>
                    <a:pt x="130284" y="24163"/>
                  </a:moveTo>
                  <a:cubicBezTo>
                    <a:pt x="130284" y="24163"/>
                    <a:pt x="-17353" y="164998"/>
                    <a:pt x="1697" y="300124"/>
                  </a:cubicBezTo>
                  <a:cubicBezTo>
                    <a:pt x="20747" y="435250"/>
                    <a:pt x="91232" y="493297"/>
                    <a:pt x="116949" y="665535"/>
                  </a:cubicBezTo>
                  <a:cubicBezTo>
                    <a:pt x="141714" y="837773"/>
                    <a:pt x="188387" y="1122298"/>
                    <a:pt x="99804" y="1189861"/>
                  </a:cubicBezTo>
                  <a:cubicBezTo>
                    <a:pt x="12174" y="1257424"/>
                    <a:pt x="227439" y="1585723"/>
                    <a:pt x="917049" y="1463919"/>
                  </a:cubicBezTo>
                  <a:cubicBezTo>
                    <a:pt x="950387" y="1458210"/>
                    <a:pt x="776079" y="777823"/>
                    <a:pt x="861804" y="584650"/>
                  </a:cubicBezTo>
                  <a:cubicBezTo>
                    <a:pt x="894189" y="511377"/>
                    <a:pt x="883712" y="343897"/>
                    <a:pt x="783699" y="282996"/>
                  </a:cubicBezTo>
                  <a:cubicBezTo>
                    <a:pt x="683687" y="221142"/>
                    <a:pt x="536049" y="12744"/>
                    <a:pt x="536049" y="12744"/>
                  </a:cubicBezTo>
                  <a:cubicBezTo>
                    <a:pt x="536049" y="12744"/>
                    <a:pt x="221724" y="-22465"/>
                    <a:pt x="130284" y="24163"/>
                  </a:cubicBezTo>
                  <a:close/>
                </a:path>
              </a:pathLst>
            </a:custGeom>
            <a:solidFill>
              <a:srgbClr val="A7B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29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10ABD26-3132-EF91-27AD-A12FE4F1A572}"/>
                </a:ext>
              </a:extLst>
            </p:cNvPr>
            <p:cNvSpPr/>
            <p:nvPr/>
          </p:nvSpPr>
          <p:spPr>
            <a:xfrm>
              <a:off x="9259599" y="2046912"/>
              <a:ext cx="397112" cy="1052458"/>
            </a:xfrm>
            <a:custGeom>
              <a:avLst/>
              <a:gdLst>
                <a:gd name="connsiteX0" fmla="*/ 382905 w 397112"/>
                <a:gd name="connsiteY0" fmla="*/ 0 h 1052458"/>
                <a:gd name="connsiteX1" fmla="*/ 181928 w 397112"/>
                <a:gd name="connsiteY1" fmla="*/ 125610 h 1052458"/>
                <a:gd name="connsiteX2" fmla="*/ 0 w 397112"/>
                <a:gd name="connsiteY2" fmla="*/ 871657 h 1052458"/>
                <a:gd name="connsiteX3" fmla="*/ 15240 w 397112"/>
                <a:gd name="connsiteY3" fmla="*/ 1052459 h 1052458"/>
                <a:gd name="connsiteX4" fmla="*/ 351473 w 397112"/>
                <a:gd name="connsiteY4" fmla="*/ 877366 h 1052458"/>
                <a:gd name="connsiteX5" fmla="*/ 382905 w 397112"/>
                <a:gd name="connsiteY5" fmla="*/ 0 h 105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112" h="1052458">
                  <a:moveTo>
                    <a:pt x="382905" y="0"/>
                  </a:moveTo>
                  <a:cubicBezTo>
                    <a:pt x="382905" y="0"/>
                    <a:pt x="235267" y="12371"/>
                    <a:pt x="181928" y="125610"/>
                  </a:cubicBezTo>
                  <a:cubicBezTo>
                    <a:pt x="128588" y="238849"/>
                    <a:pt x="0" y="746047"/>
                    <a:pt x="0" y="871657"/>
                  </a:cubicBezTo>
                  <a:cubicBezTo>
                    <a:pt x="0" y="997267"/>
                    <a:pt x="15240" y="1052459"/>
                    <a:pt x="15240" y="1052459"/>
                  </a:cubicBezTo>
                  <a:lnTo>
                    <a:pt x="351473" y="877366"/>
                  </a:lnTo>
                  <a:cubicBezTo>
                    <a:pt x="352425" y="878318"/>
                    <a:pt x="427673" y="11419"/>
                    <a:pt x="382905" y="0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29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097B03-2765-8171-9E2D-8701FB49CB17}"/>
                </a:ext>
              </a:extLst>
            </p:cNvPr>
            <p:cNvSpPr/>
            <p:nvPr/>
          </p:nvSpPr>
          <p:spPr>
            <a:xfrm>
              <a:off x="9275792" y="2637430"/>
              <a:ext cx="1038021" cy="580889"/>
            </a:xfrm>
            <a:custGeom>
              <a:avLst/>
              <a:gdLst>
                <a:gd name="connsiteX0" fmla="*/ 0 w 1038021"/>
                <a:gd name="connsiteY0" fmla="*/ 461941 h 580889"/>
                <a:gd name="connsiteX1" fmla="*/ 6667 w 1038021"/>
                <a:gd name="connsiteY1" fmla="*/ 547584 h 580889"/>
                <a:gd name="connsiteX2" fmla="*/ 147637 w 1038021"/>
                <a:gd name="connsiteY2" fmla="*/ 580889 h 580889"/>
                <a:gd name="connsiteX3" fmla="*/ 803910 w 1038021"/>
                <a:gd name="connsiteY3" fmla="*/ 258300 h 580889"/>
                <a:gd name="connsiteX4" fmla="*/ 998220 w 1038021"/>
                <a:gd name="connsiteY4" fmla="*/ 203108 h 580889"/>
                <a:gd name="connsiteX5" fmla="*/ 1032510 w 1038021"/>
                <a:gd name="connsiteY5" fmla="*/ 73692 h 580889"/>
                <a:gd name="connsiteX6" fmla="*/ 996315 w 1038021"/>
                <a:gd name="connsiteY6" fmla="*/ 3274 h 580889"/>
                <a:gd name="connsiteX7" fmla="*/ 966787 w 1038021"/>
                <a:gd name="connsiteY7" fmla="*/ 6129 h 580889"/>
                <a:gd name="connsiteX8" fmla="*/ 794385 w 1038021"/>
                <a:gd name="connsiteY8" fmla="*/ 144109 h 580889"/>
                <a:gd name="connsiteX9" fmla="*/ 342900 w 1038021"/>
                <a:gd name="connsiteY9" fmla="*/ 257349 h 580889"/>
                <a:gd name="connsiteX10" fmla="*/ 0 w 1038021"/>
                <a:gd name="connsiteY10" fmla="*/ 461941 h 58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021" h="580889">
                  <a:moveTo>
                    <a:pt x="0" y="461941"/>
                  </a:moveTo>
                  <a:cubicBezTo>
                    <a:pt x="0" y="461941"/>
                    <a:pt x="6667" y="532358"/>
                    <a:pt x="6667" y="547584"/>
                  </a:cubicBezTo>
                  <a:cubicBezTo>
                    <a:pt x="6667" y="562809"/>
                    <a:pt x="75248" y="580889"/>
                    <a:pt x="147637" y="580889"/>
                  </a:cubicBezTo>
                  <a:cubicBezTo>
                    <a:pt x="220027" y="580889"/>
                    <a:pt x="753428" y="280187"/>
                    <a:pt x="803910" y="258300"/>
                  </a:cubicBezTo>
                  <a:cubicBezTo>
                    <a:pt x="854393" y="236414"/>
                    <a:pt x="970598" y="205963"/>
                    <a:pt x="998220" y="203108"/>
                  </a:cubicBezTo>
                  <a:cubicBezTo>
                    <a:pt x="1026795" y="200253"/>
                    <a:pt x="1048703" y="123174"/>
                    <a:pt x="1032510" y="73692"/>
                  </a:cubicBezTo>
                  <a:cubicBezTo>
                    <a:pt x="1022032" y="41338"/>
                    <a:pt x="1011555" y="12790"/>
                    <a:pt x="996315" y="3274"/>
                  </a:cubicBezTo>
                  <a:cubicBezTo>
                    <a:pt x="987743" y="-1484"/>
                    <a:pt x="979170" y="-1484"/>
                    <a:pt x="966787" y="6129"/>
                  </a:cubicBezTo>
                  <a:cubicBezTo>
                    <a:pt x="932498" y="28015"/>
                    <a:pt x="794385" y="144109"/>
                    <a:pt x="794385" y="144109"/>
                  </a:cubicBezTo>
                  <a:cubicBezTo>
                    <a:pt x="794385" y="144109"/>
                    <a:pt x="471487" y="202156"/>
                    <a:pt x="342900" y="257349"/>
                  </a:cubicBezTo>
                  <a:cubicBezTo>
                    <a:pt x="213360" y="315396"/>
                    <a:pt x="62865" y="382958"/>
                    <a:pt x="0" y="461941"/>
                  </a:cubicBezTo>
                  <a:close/>
                </a:path>
              </a:pathLst>
            </a:custGeom>
            <a:solidFill>
              <a:srgbClr val="DDA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29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918E8B-043C-102B-F2C9-C9B1A9127890}"/>
                </a:ext>
              </a:extLst>
            </p:cNvPr>
            <p:cNvSpPr/>
            <p:nvPr/>
          </p:nvSpPr>
          <p:spPr>
            <a:xfrm>
              <a:off x="10271154" y="2642607"/>
              <a:ext cx="174317" cy="193172"/>
            </a:xfrm>
            <a:custGeom>
              <a:avLst/>
              <a:gdLst>
                <a:gd name="connsiteX0" fmla="*/ 165735 w 174317"/>
                <a:gd name="connsiteY0" fmla="*/ 20935 h 193172"/>
                <a:gd name="connsiteX1" fmla="*/ 0 w 174317"/>
                <a:gd name="connsiteY1" fmla="*/ 0 h 193172"/>
                <a:gd name="connsiteX2" fmla="*/ 36195 w 174317"/>
                <a:gd name="connsiteY2" fmla="*/ 70418 h 193172"/>
                <a:gd name="connsiteX3" fmla="*/ 14288 w 174317"/>
                <a:gd name="connsiteY3" fmla="*/ 177947 h 193172"/>
                <a:gd name="connsiteX4" fmla="*/ 105728 w 174317"/>
                <a:gd name="connsiteY4" fmla="*/ 193173 h 193172"/>
                <a:gd name="connsiteX5" fmla="*/ 102870 w 174317"/>
                <a:gd name="connsiteY5" fmla="*/ 171286 h 193172"/>
                <a:gd name="connsiteX6" fmla="*/ 64770 w 174317"/>
                <a:gd name="connsiteY6" fmla="*/ 156061 h 193172"/>
                <a:gd name="connsiteX7" fmla="*/ 127635 w 174317"/>
                <a:gd name="connsiteY7" fmla="*/ 146545 h 193172"/>
                <a:gd name="connsiteX8" fmla="*/ 149543 w 174317"/>
                <a:gd name="connsiteY8" fmla="*/ 128465 h 193172"/>
                <a:gd name="connsiteX9" fmla="*/ 130493 w 174317"/>
                <a:gd name="connsiteY9" fmla="*/ 113239 h 193172"/>
                <a:gd name="connsiteX10" fmla="*/ 168593 w 174317"/>
                <a:gd name="connsiteY10" fmla="*/ 91353 h 193172"/>
                <a:gd name="connsiteX11" fmla="*/ 171450 w 174317"/>
                <a:gd name="connsiteY11" fmla="*/ 60902 h 193172"/>
                <a:gd name="connsiteX12" fmla="*/ 165735 w 174317"/>
                <a:gd name="connsiteY12" fmla="*/ 20935 h 19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317" h="193172">
                  <a:moveTo>
                    <a:pt x="165735" y="20935"/>
                  </a:moveTo>
                  <a:lnTo>
                    <a:pt x="0" y="0"/>
                  </a:lnTo>
                  <a:lnTo>
                    <a:pt x="36195" y="70418"/>
                  </a:lnTo>
                  <a:lnTo>
                    <a:pt x="14288" y="177947"/>
                  </a:lnTo>
                  <a:lnTo>
                    <a:pt x="105728" y="193173"/>
                  </a:lnTo>
                  <a:cubicBezTo>
                    <a:pt x="105728" y="193173"/>
                    <a:pt x="118110" y="177947"/>
                    <a:pt x="102870" y="171286"/>
                  </a:cubicBezTo>
                  <a:cubicBezTo>
                    <a:pt x="87630" y="165577"/>
                    <a:pt x="64770" y="156061"/>
                    <a:pt x="64770" y="156061"/>
                  </a:cubicBezTo>
                  <a:cubicBezTo>
                    <a:pt x="64770" y="156061"/>
                    <a:pt x="108585" y="150351"/>
                    <a:pt x="127635" y="146545"/>
                  </a:cubicBezTo>
                  <a:cubicBezTo>
                    <a:pt x="146685" y="143690"/>
                    <a:pt x="149543" y="137029"/>
                    <a:pt x="149543" y="128465"/>
                  </a:cubicBezTo>
                  <a:cubicBezTo>
                    <a:pt x="149543" y="118949"/>
                    <a:pt x="130493" y="113239"/>
                    <a:pt x="130493" y="113239"/>
                  </a:cubicBezTo>
                  <a:cubicBezTo>
                    <a:pt x="130493" y="113239"/>
                    <a:pt x="164783" y="100869"/>
                    <a:pt x="168593" y="91353"/>
                  </a:cubicBezTo>
                  <a:cubicBezTo>
                    <a:pt x="171450" y="81837"/>
                    <a:pt x="178118" y="69466"/>
                    <a:pt x="171450" y="60902"/>
                  </a:cubicBezTo>
                  <a:cubicBezTo>
                    <a:pt x="165735" y="51386"/>
                    <a:pt x="175260" y="27596"/>
                    <a:pt x="165735" y="20935"/>
                  </a:cubicBezTo>
                  <a:close/>
                </a:path>
              </a:pathLst>
            </a:custGeom>
            <a:solidFill>
              <a:srgbClr val="D395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29"/>
            </a:p>
          </p:txBody>
        </p:sp>
        <p:grpSp>
          <p:nvGrpSpPr>
            <p:cNvPr id="25" name="Gráfico 2">
              <a:extLst>
                <a:ext uri="{FF2B5EF4-FFF2-40B4-BE49-F238E27FC236}">
                  <a16:creationId xmlns:a16="http://schemas.microsoft.com/office/drawing/2014/main" id="{9896DE09-1400-AD51-6C37-1AA6CA8FFCF7}"/>
                </a:ext>
              </a:extLst>
            </p:cNvPr>
            <p:cNvGrpSpPr/>
            <p:nvPr/>
          </p:nvGrpSpPr>
          <p:grpSpPr>
            <a:xfrm>
              <a:off x="9738051" y="1316091"/>
              <a:ext cx="454708" cy="811855"/>
              <a:chOff x="9738051" y="1316091"/>
              <a:chExt cx="454708" cy="81185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B20FCBF-87D9-B4B7-0857-5E702F1414FE}"/>
                  </a:ext>
                </a:extLst>
              </p:cNvPr>
              <p:cNvSpPr/>
              <p:nvPr/>
            </p:nvSpPr>
            <p:spPr>
              <a:xfrm>
                <a:off x="9762191" y="1770644"/>
                <a:ext cx="318463" cy="357301"/>
              </a:xfrm>
              <a:custGeom>
                <a:avLst/>
                <a:gdLst>
                  <a:gd name="connsiteX0" fmla="*/ 47001 w 318463"/>
                  <a:gd name="connsiteY0" fmla="*/ 28855 h 357301"/>
                  <a:gd name="connsiteX1" fmla="*/ 50811 w 318463"/>
                  <a:gd name="connsiteY1" fmla="*/ 186819 h 357301"/>
                  <a:gd name="connsiteX2" fmla="*/ 47954 w 318463"/>
                  <a:gd name="connsiteY2" fmla="*/ 321944 h 357301"/>
                  <a:gd name="connsiteX3" fmla="*/ 318464 w 318463"/>
                  <a:gd name="connsiteY3" fmla="*/ 302913 h 357301"/>
                  <a:gd name="connsiteX4" fmla="*/ 259409 w 318463"/>
                  <a:gd name="connsiteY4" fmla="*/ 148755 h 357301"/>
                  <a:gd name="connsiteX5" fmla="*/ 224166 w 318463"/>
                  <a:gd name="connsiteY5" fmla="*/ 9823 h 357301"/>
                  <a:gd name="connsiteX6" fmla="*/ 47001 w 318463"/>
                  <a:gd name="connsiteY6" fmla="*/ 28855 h 35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63" h="357301">
                    <a:moveTo>
                      <a:pt x="47001" y="28855"/>
                    </a:moveTo>
                    <a:cubicBezTo>
                      <a:pt x="47001" y="28855"/>
                      <a:pt x="58431" y="118304"/>
                      <a:pt x="50811" y="186819"/>
                    </a:cubicBezTo>
                    <a:cubicBezTo>
                      <a:pt x="43191" y="259140"/>
                      <a:pt x="-57774" y="251527"/>
                      <a:pt x="47954" y="321944"/>
                    </a:cubicBezTo>
                    <a:cubicBezTo>
                      <a:pt x="183209" y="411394"/>
                      <a:pt x="318464" y="302913"/>
                      <a:pt x="318464" y="302913"/>
                    </a:cubicBezTo>
                    <a:cubicBezTo>
                      <a:pt x="318464" y="302913"/>
                      <a:pt x="259409" y="234398"/>
                      <a:pt x="259409" y="148755"/>
                    </a:cubicBezTo>
                    <a:cubicBezTo>
                      <a:pt x="259409" y="59306"/>
                      <a:pt x="330846" y="-2548"/>
                      <a:pt x="224166" y="9823"/>
                    </a:cubicBezTo>
                    <a:cubicBezTo>
                      <a:pt x="117486" y="23145"/>
                      <a:pt x="41286" y="-31096"/>
                      <a:pt x="47001" y="28855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29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32CCC01-35CF-9380-058C-0FA0FC68D608}"/>
                  </a:ext>
                </a:extLst>
              </p:cNvPr>
              <p:cNvSpPr/>
              <p:nvPr/>
            </p:nvSpPr>
            <p:spPr>
              <a:xfrm>
                <a:off x="9809743" y="1771395"/>
                <a:ext cx="237176" cy="212429"/>
              </a:xfrm>
              <a:custGeom>
                <a:avLst/>
                <a:gdLst>
                  <a:gd name="connsiteX0" fmla="*/ 79459 w 237176"/>
                  <a:gd name="connsiteY0" fmla="*/ 208906 h 212429"/>
                  <a:gd name="connsiteX1" fmla="*/ 401 w 237176"/>
                  <a:gd name="connsiteY1" fmla="*/ 29055 h 212429"/>
                  <a:gd name="connsiteX2" fmla="*/ 178519 w 237176"/>
                  <a:gd name="connsiteY2" fmla="*/ 10975 h 212429"/>
                  <a:gd name="connsiteX3" fmla="*/ 213761 w 237176"/>
                  <a:gd name="connsiteY3" fmla="*/ 149907 h 212429"/>
                  <a:gd name="connsiteX4" fmla="*/ 213761 w 237176"/>
                  <a:gd name="connsiteY4" fmla="*/ 152762 h 212429"/>
                  <a:gd name="connsiteX5" fmla="*/ 79459 w 237176"/>
                  <a:gd name="connsiteY5" fmla="*/ 208906 h 2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176" h="212429">
                    <a:moveTo>
                      <a:pt x="79459" y="208906"/>
                    </a:moveTo>
                    <a:cubicBezTo>
                      <a:pt x="63266" y="206051"/>
                      <a:pt x="401" y="29055"/>
                      <a:pt x="401" y="29055"/>
                    </a:cubicBezTo>
                    <a:cubicBezTo>
                      <a:pt x="-6266" y="-30895"/>
                      <a:pt x="70886" y="22394"/>
                      <a:pt x="178519" y="10975"/>
                    </a:cubicBezTo>
                    <a:cubicBezTo>
                      <a:pt x="285199" y="-1396"/>
                      <a:pt x="213761" y="60458"/>
                      <a:pt x="213761" y="149907"/>
                    </a:cubicBezTo>
                    <a:cubicBezTo>
                      <a:pt x="213761" y="150859"/>
                      <a:pt x="213761" y="151810"/>
                      <a:pt x="213761" y="152762"/>
                    </a:cubicBezTo>
                    <a:cubicBezTo>
                      <a:pt x="196616" y="196535"/>
                      <a:pt x="147086" y="222228"/>
                      <a:pt x="79459" y="208906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29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45F75C6-9008-3F49-139A-E9EAFE08D714}"/>
                  </a:ext>
                </a:extLst>
              </p:cNvPr>
              <p:cNvSpPr/>
              <p:nvPr/>
            </p:nvSpPr>
            <p:spPr>
              <a:xfrm>
                <a:off x="9738051" y="1316091"/>
                <a:ext cx="454708" cy="580017"/>
              </a:xfrm>
              <a:custGeom>
                <a:avLst/>
                <a:gdLst>
                  <a:gd name="connsiteX0" fmla="*/ 24468 w 454708"/>
                  <a:gd name="connsiteY0" fmla="*/ 0 h 580017"/>
                  <a:gd name="connsiteX1" fmla="*/ 29231 w 454708"/>
                  <a:gd name="connsiteY1" fmla="*/ 414893 h 580017"/>
                  <a:gd name="connsiteX2" fmla="*/ 268308 w 454708"/>
                  <a:gd name="connsiteY2" fmla="*/ 567148 h 580017"/>
                  <a:gd name="connsiteX3" fmla="*/ 453093 w 454708"/>
                  <a:gd name="connsiteY3" fmla="*/ 230285 h 580017"/>
                  <a:gd name="connsiteX4" fmla="*/ 284501 w 454708"/>
                  <a:gd name="connsiteY4" fmla="*/ 97062 h 580017"/>
                  <a:gd name="connsiteX5" fmla="*/ 127338 w 454708"/>
                  <a:gd name="connsiteY5" fmla="*/ 41870 h 580017"/>
                  <a:gd name="connsiteX6" fmla="*/ 230208 w 454708"/>
                  <a:gd name="connsiteY6" fmla="*/ 123707 h 580017"/>
                  <a:gd name="connsiteX7" fmla="*/ 24468 w 454708"/>
                  <a:gd name="connsiteY7" fmla="*/ 0 h 58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708" h="580017">
                    <a:moveTo>
                      <a:pt x="24468" y="0"/>
                    </a:moveTo>
                    <a:cubicBezTo>
                      <a:pt x="24468" y="0"/>
                      <a:pt x="-33635" y="324492"/>
                      <a:pt x="29231" y="414893"/>
                    </a:cubicBezTo>
                    <a:cubicBezTo>
                      <a:pt x="152103" y="591889"/>
                      <a:pt x="174963" y="594744"/>
                      <a:pt x="268308" y="567148"/>
                    </a:cubicBezTo>
                    <a:cubicBezTo>
                      <a:pt x="361653" y="539552"/>
                      <a:pt x="440711" y="379684"/>
                      <a:pt x="453093" y="230285"/>
                    </a:cubicBezTo>
                    <a:cubicBezTo>
                      <a:pt x="465476" y="87546"/>
                      <a:pt x="406421" y="117997"/>
                      <a:pt x="284501" y="97062"/>
                    </a:cubicBezTo>
                    <a:cubicBezTo>
                      <a:pt x="152103" y="75176"/>
                      <a:pt x="127338" y="41870"/>
                      <a:pt x="127338" y="41870"/>
                    </a:cubicBezTo>
                    <a:cubicBezTo>
                      <a:pt x="127338" y="41870"/>
                      <a:pt x="143531" y="101820"/>
                      <a:pt x="230208" y="123707"/>
                    </a:cubicBezTo>
                    <a:cubicBezTo>
                      <a:pt x="235923" y="125610"/>
                      <a:pt x="93048" y="224575"/>
                      <a:pt x="24468" y="0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2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144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8F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DE70536-D333-9E55-59F8-7825E108EC42}"/>
              </a:ext>
            </a:extLst>
          </p:cNvPr>
          <p:cNvSpPr/>
          <p:nvPr/>
        </p:nvSpPr>
        <p:spPr>
          <a:xfrm flipH="1">
            <a:off x="6599378" y="1603935"/>
            <a:ext cx="2487698" cy="4101917"/>
          </a:xfrm>
          <a:custGeom>
            <a:avLst/>
            <a:gdLst>
              <a:gd name="connsiteX0" fmla="*/ 1060563 w 2661051"/>
              <a:gd name="connsiteY0" fmla="*/ 147229 h 4387755"/>
              <a:gd name="connsiteX1" fmla="*/ 487158 w 2661051"/>
              <a:gd name="connsiteY1" fmla="*/ 1019837 h 4387755"/>
              <a:gd name="connsiteX2" fmla="*/ 43293 w 2661051"/>
              <a:gd name="connsiteY2" fmla="*/ 1654548 h 4387755"/>
              <a:gd name="connsiteX3" fmla="*/ 122351 w 2661051"/>
              <a:gd name="connsiteY3" fmla="*/ 2812633 h 4387755"/>
              <a:gd name="connsiteX4" fmla="*/ 26148 w 2661051"/>
              <a:gd name="connsiteY4" fmla="*/ 3529181 h 4387755"/>
              <a:gd name="connsiteX5" fmla="*/ 226173 w 2661051"/>
              <a:gd name="connsiteY5" fmla="*/ 4200052 h 4387755"/>
              <a:gd name="connsiteX6" fmla="*/ 487158 w 2661051"/>
              <a:gd name="connsiteY6" fmla="*/ 4340888 h 4387755"/>
              <a:gd name="connsiteX7" fmla="*/ 1015796 w 2661051"/>
              <a:gd name="connsiteY7" fmla="*/ 4327565 h 4387755"/>
              <a:gd name="connsiteX8" fmla="*/ 1305356 w 2661051"/>
              <a:gd name="connsiteY8" fmla="*/ 4121070 h 4387755"/>
              <a:gd name="connsiteX9" fmla="*/ 1813038 w 2661051"/>
              <a:gd name="connsiteY9" fmla="*/ 4045894 h 4387755"/>
              <a:gd name="connsiteX10" fmla="*/ 2324531 w 2661051"/>
              <a:gd name="connsiteY10" fmla="*/ 3827029 h 4387755"/>
              <a:gd name="connsiteX11" fmla="*/ 2472168 w 2661051"/>
              <a:gd name="connsiteY11" fmla="*/ 2825004 h 4387755"/>
              <a:gd name="connsiteX12" fmla="*/ 2346438 w 2661051"/>
              <a:gd name="connsiteY12" fmla="*/ 2393934 h 4387755"/>
              <a:gd name="connsiteX13" fmla="*/ 2349296 w 2661051"/>
              <a:gd name="connsiteY13" fmla="*/ 2041845 h 4387755"/>
              <a:gd name="connsiteX14" fmla="*/ 2354058 w 2661051"/>
              <a:gd name="connsiteY14" fmla="*/ 1631710 h 4387755"/>
              <a:gd name="connsiteX15" fmla="*/ 2639808 w 2661051"/>
              <a:gd name="connsiteY15" fmla="*/ 1075981 h 4387755"/>
              <a:gd name="connsiteX16" fmla="*/ 2257856 w 2661051"/>
              <a:gd name="connsiteY16" fmla="*/ 208131 h 4387755"/>
              <a:gd name="connsiteX17" fmla="*/ 1060563 w 2661051"/>
              <a:gd name="connsiteY17" fmla="*/ 147229 h 43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61051" h="4387755">
                <a:moveTo>
                  <a:pt x="1060563" y="147229"/>
                </a:moveTo>
                <a:cubicBezTo>
                  <a:pt x="768146" y="351821"/>
                  <a:pt x="684326" y="728651"/>
                  <a:pt x="487158" y="1019837"/>
                </a:cubicBezTo>
                <a:cubicBezTo>
                  <a:pt x="342378" y="1234897"/>
                  <a:pt x="129018" y="1411893"/>
                  <a:pt x="43293" y="1654548"/>
                </a:cubicBezTo>
                <a:cubicBezTo>
                  <a:pt x="-87199" y="2024717"/>
                  <a:pt x="118541" y="2421530"/>
                  <a:pt x="122351" y="2812633"/>
                </a:cubicBezTo>
                <a:cubicBezTo>
                  <a:pt x="125208" y="3053386"/>
                  <a:pt x="49961" y="3288429"/>
                  <a:pt x="26148" y="3529181"/>
                </a:cubicBezTo>
                <a:cubicBezTo>
                  <a:pt x="2336" y="3768982"/>
                  <a:pt x="41388" y="4035427"/>
                  <a:pt x="226173" y="4200052"/>
                </a:cubicBezTo>
                <a:cubicBezTo>
                  <a:pt x="299516" y="4265712"/>
                  <a:pt x="391908" y="4309485"/>
                  <a:pt x="487158" y="4340888"/>
                </a:cubicBezTo>
                <a:cubicBezTo>
                  <a:pt x="658608" y="4397983"/>
                  <a:pt x="857681" y="4413208"/>
                  <a:pt x="1015796" y="4327565"/>
                </a:cubicBezTo>
                <a:cubicBezTo>
                  <a:pt x="1120571" y="4270470"/>
                  <a:pt x="1198676" y="4175311"/>
                  <a:pt x="1305356" y="4121070"/>
                </a:cubicBezTo>
                <a:cubicBezTo>
                  <a:pt x="1457756" y="4043991"/>
                  <a:pt x="1640636" y="4063023"/>
                  <a:pt x="1813038" y="4045894"/>
                </a:cubicBezTo>
                <a:cubicBezTo>
                  <a:pt x="2002586" y="4026863"/>
                  <a:pt x="2191181" y="3956445"/>
                  <a:pt x="2324531" y="3827029"/>
                </a:cubicBezTo>
                <a:cubicBezTo>
                  <a:pt x="2585516" y="3574857"/>
                  <a:pt x="2582658" y="3163770"/>
                  <a:pt x="2472168" y="2825004"/>
                </a:cubicBezTo>
                <a:cubicBezTo>
                  <a:pt x="2425496" y="2682266"/>
                  <a:pt x="2362631" y="2542382"/>
                  <a:pt x="2346438" y="2393934"/>
                </a:cubicBezTo>
                <a:cubicBezTo>
                  <a:pt x="2334056" y="2276888"/>
                  <a:pt x="2350248" y="2159842"/>
                  <a:pt x="2349296" y="2041845"/>
                </a:cubicBezTo>
                <a:cubicBezTo>
                  <a:pt x="2347391" y="1904816"/>
                  <a:pt x="2321673" y="1764932"/>
                  <a:pt x="2354058" y="1631710"/>
                </a:cubicBezTo>
                <a:cubicBezTo>
                  <a:pt x="2402636" y="1429973"/>
                  <a:pt x="2575991" y="1273912"/>
                  <a:pt x="2639808" y="1075981"/>
                </a:cubicBezTo>
                <a:cubicBezTo>
                  <a:pt x="2734106" y="781940"/>
                  <a:pt x="2497886" y="391788"/>
                  <a:pt x="2257856" y="208131"/>
                </a:cubicBezTo>
                <a:cubicBezTo>
                  <a:pt x="1948293" y="-30718"/>
                  <a:pt x="1388223" y="-81153"/>
                  <a:pt x="1060563" y="147229"/>
                </a:cubicBezTo>
                <a:close/>
              </a:path>
            </a:pathLst>
          </a:custGeom>
          <a:solidFill>
            <a:srgbClr val="E9F1FF">
              <a:alpha val="12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899978"/>
            <a:endParaRPr lang="en-US" sz="1772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00FE591-C285-1FD2-63F4-94A2B92F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" y="394701"/>
            <a:ext cx="8870152" cy="864133"/>
          </a:xfr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ดิจิทัลแพลตฟอร์มให้บริการคำปรึกษาทางไกล</a:t>
            </a:r>
            <a:b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D9146C-5DAD-2D04-BA3B-45055A106DE1}"/>
              </a:ext>
            </a:extLst>
          </p:cNvPr>
          <p:cNvSpPr/>
          <p:nvPr/>
        </p:nvSpPr>
        <p:spPr>
          <a:xfrm>
            <a:off x="3508655" y="2189344"/>
            <a:ext cx="976776" cy="97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AEE24D2-B59C-B219-1FDB-2A620B3D6C08}"/>
              </a:ext>
            </a:extLst>
          </p:cNvPr>
          <p:cNvSpPr/>
          <p:nvPr/>
        </p:nvSpPr>
        <p:spPr>
          <a:xfrm>
            <a:off x="2728992" y="2060255"/>
            <a:ext cx="7090144" cy="1216197"/>
          </a:xfrm>
          <a:prstGeom prst="homePlate">
            <a:avLst>
              <a:gd name="adj" fmla="val 19691"/>
            </a:avLst>
          </a:prstGeom>
          <a:ln>
            <a:noFill/>
          </a:ln>
          <a:effectLst>
            <a:glow rad="50337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4D6C53-560C-99C1-4CFD-11BF0BA9921D}"/>
              </a:ext>
            </a:extLst>
          </p:cNvPr>
          <p:cNvSpPr/>
          <p:nvPr/>
        </p:nvSpPr>
        <p:spPr>
          <a:xfrm>
            <a:off x="2841457" y="228954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537FF8-1BE3-C294-6C9B-06E0F737EFB4}"/>
              </a:ext>
            </a:extLst>
          </p:cNvPr>
          <p:cNvSpPr/>
          <p:nvPr/>
        </p:nvSpPr>
        <p:spPr>
          <a:xfrm>
            <a:off x="2730390" y="2503090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2D60B0-C420-F15A-1FF5-752429C7A35B}"/>
              </a:ext>
            </a:extLst>
          </p:cNvPr>
          <p:cNvSpPr/>
          <p:nvPr/>
        </p:nvSpPr>
        <p:spPr>
          <a:xfrm>
            <a:off x="3508655" y="3378453"/>
            <a:ext cx="976776" cy="9767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701641A-2020-AB16-3F17-1C942E7A6EA9}"/>
              </a:ext>
            </a:extLst>
          </p:cNvPr>
          <p:cNvSpPr/>
          <p:nvPr/>
        </p:nvSpPr>
        <p:spPr>
          <a:xfrm>
            <a:off x="2728992" y="3249365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F384B3-A1D8-69F0-89A9-3774C5029858}"/>
              </a:ext>
            </a:extLst>
          </p:cNvPr>
          <p:cNvSpPr/>
          <p:nvPr/>
        </p:nvSpPr>
        <p:spPr>
          <a:xfrm>
            <a:off x="2841457" y="347865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6F3ED8-7321-5A0C-17BA-3831BB00760F}"/>
              </a:ext>
            </a:extLst>
          </p:cNvPr>
          <p:cNvSpPr/>
          <p:nvPr/>
        </p:nvSpPr>
        <p:spPr>
          <a:xfrm>
            <a:off x="4143848" y="3734984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6B4251-D786-9795-D038-252916E38E11}"/>
              </a:ext>
            </a:extLst>
          </p:cNvPr>
          <p:cNvSpPr/>
          <p:nvPr/>
        </p:nvSpPr>
        <p:spPr>
          <a:xfrm>
            <a:off x="3508655" y="4567562"/>
            <a:ext cx="976776" cy="9767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563838E-4BFA-3662-609C-F84A7583DEEB}"/>
              </a:ext>
            </a:extLst>
          </p:cNvPr>
          <p:cNvSpPr/>
          <p:nvPr/>
        </p:nvSpPr>
        <p:spPr>
          <a:xfrm>
            <a:off x="2728992" y="4438473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8978A-610E-8786-DCE5-4624AD7E4E27}"/>
              </a:ext>
            </a:extLst>
          </p:cNvPr>
          <p:cNvSpPr/>
          <p:nvPr/>
        </p:nvSpPr>
        <p:spPr>
          <a:xfrm>
            <a:off x="2841457" y="4667763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79E1B-8D6B-34A3-B613-EF3F22BF4198}"/>
              </a:ext>
            </a:extLst>
          </p:cNvPr>
          <p:cNvSpPr/>
          <p:nvPr/>
        </p:nvSpPr>
        <p:spPr>
          <a:xfrm>
            <a:off x="2730390" y="4882551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4AF5B2-C649-F0F6-139F-FF372F02A610}"/>
              </a:ext>
            </a:extLst>
          </p:cNvPr>
          <p:cNvSpPr txBox="1"/>
          <p:nvPr/>
        </p:nvSpPr>
        <p:spPr>
          <a:xfrm>
            <a:off x="3692720" y="2373523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1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7EBD78-9A64-B041-853C-3D6F92F8BC26}"/>
              </a:ext>
            </a:extLst>
          </p:cNvPr>
          <p:cNvSpPr txBox="1"/>
          <p:nvPr/>
        </p:nvSpPr>
        <p:spPr>
          <a:xfrm>
            <a:off x="3692720" y="3562632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2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CE9E3B-5B11-FC66-22A0-C138331D39D1}"/>
              </a:ext>
            </a:extLst>
          </p:cNvPr>
          <p:cNvSpPr txBox="1"/>
          <p:nvPr/>
        </p:nvSpPr>
        <p:spPr>
          <a:xfrm>
            <a:off x="3692720" y="4751741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3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7B9EA5-893E-EDEF-CB34-C067EB01ACAB}"/>
              </a:ext>
            </a:extLst>
          </p:cNvPr>
          <p:cNvSpPr/>
          <p:nvPr/>
        </p:nvSpPr>
        <p:spPr>
          <a:xfrm>
            <a:off x="4310773" y="228545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en-US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Happy Test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577EF-3FA8-7966-1451-DB84A0017F77}"/>
              </a:ext>
            </a:extLst>
          </p:cNvPr>
          <p:cNvSpPr/>
          <p:nvPr/>
        </p:nvSpPr>
        <p:spPr>
          <a:xfrm>
            <a:off x="4310773" y="346283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ประเมินความเครียด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C535F1-77E0-0F86-5FB8-6103B656CB31}"/>
              </a:ext>
            </a:extLst>
          </p:cNvPr>
          <p:cNvSpPr/>
          <p:nvPr/>
        </p:nvSpPr>
        <p:spPr>
          <a:xfrm>
            <a:off x="4310773" y="464021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ประเมินภาวะซึมเศร้า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0030C0-1626-25BF-E7F5-28E63BFFFCD5}"/>
              </a:ext>
            </a:extLst>
          </p:cNvPr>
          <p:cNvSpPr/>
          <p:nvPr/>
        </p:nvSpPr>
        <p:spPr>
          <a:xfrm flipH="1">
            <a:off x="7431561" y="1930174"/>
            <a:ext cx="755695" cy="1513929"/>
          </a:xfrm>
          <a:custGeom>
            <a:avLst/>
            <a:gdLst>
              <a:gd name="connsiteX0" fmla="*/ 460119 w 1023501"/>
              <a:gd name="connsiteY0" fmla="*/ 10223 h 2050440"/>
              <a:gd name="connsiteX1" fmla="*/ 609661 w 1023501"/>
              <a:gd name="connsiteY1" fmla="*/ 7369 h 2050440"/>
              <a:gd name="connsiteX2" fmla="*/ 731581 w 1023501"/>
              <a:gd name="connsiteY2" fmla="*/ 96818 h 2050440"/>
              <a:gd name="connsiteX3" fmla="*/ 771586 w 1023501"/>
              <a:gd name="connsiteY3" fmla="*/ 213864 h 2050440"/>
              <a:gd name="connsiteX4" fmla="*/ 930654 w 1023501"/>
              <a:gd name="connsiteY4" fmla="*/ 466987 h 2050440"/>
              <a:gd name="connsiteX5" fmla="*/ 970659 w 1023501"/>
              <a:gd name="connsiteY5" fmla="*/ 661111 h 2050440"/>
              <a:gd name="connsiteX6" fmla="*/ 940179 w 1023501"/>
              <a:gd name="connsiteY6" fmla="*/ 909476 h 2050440"/>
              <a:gd name="connsiteX7" fmla="*/ 981136 w 1023501"/>
              <a:gd name="connsiteY7" fmla="*/ 1207324 h 2050440"/>
              <a:gd name="connsiteX8" fmla="*/ 963039 w 1023501"/>
              <a:gd name="connsiteY8" fmla="*/ 1284403 h 2050440"/>
              <a:gd name="connsiteX9" fmla="*/ 969706 w 1023501"/>
              <a:gd name="connsiteY9" fmla="*/ 1370997 h 2050440"/>
              <a:gd name="connsiteX10" fmla="*/ 1019236 w 1023501"/>
              <a:gd name="connsiteY10" fmla="*/ 1662184 h 2050440"/>
              <a:gd name="connsiteX11" fmla="*/ 987804 w 1023501"/>
              <a:gd name="connsiteY11" fmla="*/ 1953371 h 2050440"/>
              <a:gd name="connsiteX12" fmla="*/ 980184 w 1023501"/>
              <a:gd name="connsiteY12" fmla="*/ 2044723 h 2050440"/>
              <a:gd name="connsiteX13" fmla="*/ 836356 w 1023501"/>
              <a:gd name="connsiteY13" fmla="*/ 1992386 h 2050440"/>
              <a:gd name="connsiteX14" fmla="*/ 636331 w 1023501"/>
              <a:gd name="connsiteY14" fmla="*/ 1906743 h 2050440"/>
              <a:gd name="connsiteX15" fmla="*/ 348676 w 1023501"/>
              <a:gd name="connsiteY15" fmla="*/ 1979064 h 2050440"/>
              <a:gd name="connsiteX16" fmla="*/ 61021 w 1023501"/>
              <a:gd name="connsiteY16" fmla="*/ 1978112 h 2050440"/>
              <a:gd name="connsiteX17" fmla="*/ 32446 w 1023501"/>
              <a:gd name="connsiteY17" fmla="*/ 1948613 h 2050440"/>
              <a:gd name="connsiteX18" fmla="*/ 25779 w 1023501"/>
              <a:gd name="connsiteY18" fmla="*/ 1907694 h 2050440"/>
              <a:gd name="connsiteX19" fmla="*/ 71499 w 1023501"/>
              <a:gd name="connsiteY19" fmla="*/ 1602234 h 2050440"/>
              <a:gd name="connsiteX20" fmla="*/ 130554 w 1023501"/>
              <a:gd name="connsiteY20" fmla="*/ 1375755 h 2050440"/>
              <a:gd name="connsiteX21" fmla="*/ 77214 w 1023501"/>
              <a:gd name="connsiteY21" fmla="*/ 1174970 h 2050440"/>
              <a:gd name="connsiteX22" fmla="*/ 4824 w 1023501"/>
              <a:gd name="connsiteY22" fmla="*/ 980845 h 2050440"/>
              <a:gd name="connsiteX23" fmla="*/ 47686 w 1023501"/>
              <a:gd name="connsiteY23" fmla="*/ 784818 h 2050440"/>
              <a:gd name="connsiteX24" fmla="*/ 115314 w 1023501"/>
              <a:gd name="connsiteY24" fmla="*/ 713449 h 2050440"/>
              <a:gd name="connsiteX25" fmla="*/ 126744 w 1023501"/>
              <a:gd name="connsiteY25" fmla="*/ 647789 h 2050440"/>
              <a:gd name="connsiteX26" fmla="*/ 117219 w 1023501"/>
              <a:gd name="connsiteY26" fmla="*/ 487922 h 2050440"/>
              <a:gd name="connsiteX27" fmla="*/ 98169 w 1023501"/>
              <a:gd name="connsiteY27" fmla="*/ 338522 h 2050440"/>
              <a:gd name="connsiteX28" fmla="*/ 141031 w 1023501"/>
              <a:gd name="connsiteY28" fmla="*/ 199590 h 2050440"/>
              <a:gd name="connsiteX29" fmla="*/ 233424 w 1023501"/>
              <a:gd name="connsiteY29" fmla="*/ 152962 h 2050440"/>
              <a:gd name="connsiteX30" fmla="*/ 285811 w 1023501"/>
              <a:gd name="connsiteY30" fmla="*/ 149156 h 2050440"/>
              <a:gd name="connsiteX31" fmla="*/ 303909 w 1023501"/>
              <a:gd name="connsiteY31" fmla="*/ 118705 h 2050440"/>
              <a:gd name="connsiteX32" fmla="*/ 460119 w 1023501"/>
              <a:gd name="connsiteY32" fmla="*/ 10223 h 20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23501" h="2050440">
                <a:moveTo>
                  <a:pt x="460119" y="10223"/>
                </a:moveTo>
                <a:cubicBezTo>
                  <a:pt x="509649" y="-244"/>
                  <a:pt x="561084" y="-5002"/>
                  <a:pt x="609661" y="7369"/>
                </a:cubicBezTo>
                <a:cubicBezTo>
                  <a:pt x="658239" y="19739"/>
                  <a:pt x="705864" y="49239"/>
                  <a:pt x="731581" y="96818"/>
                </a:cubicBezTo>
                <a:cubicBezTo>
                  <a:pt x="751584" y="132979"/>
                  <a:pt x="757299" y="174849"/>
                  <a:pt x="771586" y="213864"/>
                </a:cubicBezTo>
                <a:cubicBezTo>
                  <a:pt x="806829" y="309023"/>
                  <a:pt x="885886" y="376586"/>
                  <a:pt x="930654" y="466987"/>
                </a:cubicBezTo>
                <a:cubicBezTo>
                  <a:pt x="960181" y="525985"/>
                  <a:pt x="973516" y="593548"/>
                  <a:pt x="970659" y="661111"/>
                </a:cubicBezTo>
                <a:cubicBezTo>
                  <a:pt x="966849" y="744851"/>
                  <a:pt x="936369" y="825736"/>
                  <a:pt x="940179" y="909476"/>
                </a:cubicBezTo>
                <a:cubicBezTo>
                  <a:pt x="944941" y="1010345"/>
                  <a:pt x="999234" y="1108359"/>
                  <a:pt x="981136" y="1207324"/>
                </a:cubicBezTo>
                <a:cubicBezTo>
                  <a:pt x="976374" y="1233017"/>
                  <a:pt x="966849" y="1257758"/>
                  <a:pt x="963039" y="1284403"/>
                </a:cubicBezTo>
                <a:cubicBezTo>
                  <a:pt x="959229" y="1312950"/>
                  <a:pt x="963991" y="1342450"/>
                  <a:pt x="969706" y="1370997"/>
                </a:cubicBezTo>
                <a:cubicBezTo>
                  <a:pt x="986851" y="1468060"/>
                  <a:pt x="1009711" y="1564170"/>
                  <a:pt x="1019236" y="1662184"/>
                </a:cubicBezTo>
                <a:cubicBezTo>
                  <a:pt x="1028761" y="1760198"/>
                  <a:pt x="1023999" y="1862970"/>
                  <a:pt x="987804" y="1953371"/>
                </a:cubicBezTo>
                <a:cubicBezTo>
                  <a:pt x="976374" y="1982870"/>
                  <a:pt x="962086" y="2019031"/>
                  <a:pt x="980184" y="2044723"/>
                </a:cubicBezTo>
                <a:cubicBezTo>
                  <a:pt x="930654" y="2065658"/>
                  <a:pt x="880171" y="2024740"/>
                  <a:pt x="836356" y="1992386"/>
                </a:cubicBezTo>
                <a:cubicBezTo>
                  <a:pt x="776349" y="1947661"/>
                  <a:pt x="707769" y="1912452"/>
                  <a:pt x="636331" y="1906743"/>
                </a:cubicBezTo>
                <a:cubicBezTo>
                  <a:pt x="537271" y="1899130"/>
                  <a:pt x="442974" y="1945758"/>
                  <a:pt x="348676" y="1979064"/>
                </a:cubicBezTo>
                <a:cubicBezTo>
                  <a:pt x="254379" y="2012369"/>
                  <a:pt x="146746" y="2033304"/>
                  <a:pt x="61021" y="1978112"/>
                </a:cubicBezTo>
                <a:cubicBezTo>
                  <a:pt x="49591" y="1970499"/>
                  <a:pt x="38161" y="1961935"/>
                  <a:pt x="32446" y="1948613"/>
                </a:cubicBezTo>
                <a:cubicBezTo>
                  <a:pt x="26731" y="1936242"/>
                  <a:pt x="25779" y="1921968"/>
                  <a:pt x="25779" y="1907694"/>
                </a:cubicBezTo>
                <a:cubicBezTo>
                  <a:pt x="24826" y="1803971"/>
                  <a:pt x="40066" y="1700248"/>
                  <a:pt x="71499" y="1602234"/>
                </a:cubicBezTo>
                <a:cubicBezTo>
                  <a:pt x="95311" y="1528010"/>
                  <a:pt x="129601" y="1454737"/>
                  <a:pt x="130554" y="1375755"/>
                </a:cubicBezTo>
                <a:cubicBezTo>
                  <a:pt x="131506" y="1305338"/>
                  <a:pt x="105789" y="1238727"/>
                  <a:pt x="77214" y="1174970"/>
                </a:cubicBezTo>
                <a:cubicBezTo>
                  <a:pt x="48639" y="1112165"/>
                  <a:pt x="17206" y="1049360"/>
                  <a:pt x="4824" y="980845"/>
                </a:cubicBezTo>
                <a:cubicBezTo>
                  <a:pt x="-7559" y="912331"/>
                  <a:pt x="2919" y="833349"/>
                  <a:pt x="47686" y="784818"/>
                </a:cubicBezTo>
                <a:cubicBezTo>
                  <a:pt x="70546" y="761028"/>
                  <a:pt x="101026" y="743900"/>
                  <a:pt x="115314" y="713449"/>
                </a:cubicBezTo>
                <a:cubicBezTo>
                  <a:pt x="124839" y="693465"/>
                  <a:pt x="125791" y="670627"/>
                  <a:pt x="126744" y="647789"/>
                </a:cubicBezTo>
                <a:cubicBezTo>
                  <a:pt x="127696" y="594500"/>
                  <a:pt x="124839" y="540259"/>
                  <a:pt x="117219" y="487922"/>
                </a:cubicBezTo>
                <a:cubicBezTo>
                  <a:pt x="109599" y="438439"/>
                  <a:pt x="98169" y="388956"/>
                  <a:pt x="98169" y="338522"/>
                </a:cubicBezTo>
                <a:cubicBezTo>
                  <a:pt x="97216" y="288088"/>
                  <a:pt x="109599" y="234799"/>
                  <a:pt x="141031" y="199590"/>
                </a:cubicBezTo>
                <a:cubicBezTo>
                  <a:pt x="165796" y="171994"/>
                  <a:pt x="200086" y="158671"/>
                  <a:pt x="233424" y="152962"/>
                </a:cubicBezTo>
                <a:cubicBezTo>
                  <a:pt x="249616" y="150107"/>
                  <a:pt x="270571" y="154865"/>
                  <a:pt x="285811" y="149156"/>
                </a:cubicBezTo>
                <a:cubicBezTo>
                  <a:pt x="308671" y="141543"/>
                  <a:pt x="298194" y="136785"/>
                  <a:pt x="303909" y="118705"/>
                </a:cubicBezTo>
                <a:cubicBezTo>
                  <a:pt x="326769" y="50190"/>
                  <a:pt x="401064" y="22594"/>
                  <a:pt x="460119" y="10223"/>
                </a:cubicBezTo>
                <a:close/>
              </a:path>
            </a:pathLst>
          </a:custGeom>
          <a:solidFill>
            <a:srgbClr val="3487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899978"/>
            <a:endParaRPr lang="en-US" sz="1772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5" name="Gráfico 2">
            <a:extLst>
              <a:ext uri="{FF2B5EF4-FFF2-40B4-BE49-F238E27FC236}">
                <a16:creationId xmlns:a16="http://schemas.microsoft.com/office/drawing/2014/main" id="{4531D9F7-4F67-858B-F897-827826888C7C}"/>
              </a:ext>
            </a:extLst>
          </p:cNvPr>
          <p:cNvGrpSpPr/>
          <p:nvPr/>
        </p:nvGrpSpPr>
        <p:grpSpPr>
          <a:xfrm flipH="1">
            <a:off x="6588332" y="2126020"/>
            <a:ext cx="1976092" cy="3942993"/>
            <a:chOff x="8951591" y="1316091"/>
            <a:chExt cx="2676386" cy="53403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B68186-7CF6-EAE3-0CF8-FB213077972A}"/>
                </a:ext>
              </a:extLst>
            </p:cNvPr>
            <p:cNvSpPr/>
            <p:nvPr/>
          </p:nvSpPr>
          <p:spPr>
            <a:xfrm>
              <a:off x="10032077" y="2129700"/>
              <a:ext cx="873442" cy="739345"/>
            </a:xfrm>
            <a:custGeom>
              <a:avLst/>
              <a:gdLst>
                <a:gd name="connsiteX0" fmla="*/ 251460 w 873442"/>
                <a:gd name="connsiteY0" fmla="*/ 0 h 739345"/>
                <a:gd name="connsiteX1" fmla="*/ 787718 w 873442"/>
                <a:gd name="connsiteY1" fmla="*/ 491972 h 739345"/>
                <a:gd name="connsiteX2" fmla="*/ 873443 w 873442"/>
                <a:gd name="connsiteY2" fmla="*/ 648985 h 739345"/>
                <a:gd name="connsiteX3" fmla="*/ 586740 w 873442"/>
                <a:gd name="connsiteY3" fmla="*/ 706080 h 739345"/>
                <a:gd name="connsiteX4" fmla="*/ 0 w 873442"/>
                <a:gd name="connsiteY4" fmla="*/ 234091 h 739345"/>
                <a:gd name="connsiteX5" fmla="*/ 251460 w 873442"/>
                <a:gd name="connsiteY5" fmla="*/ 0 h 73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442" h="739345">
                  <a:moveTo>
                    <a:pt x="251460" y="0"/>
                  </a:moveTo>
                  <a:lnTo>
                    <a:pt x="787718" y="491972"/>
                  </a:lnTo>
                  <a:lnTo>
                    <a:pt x="873443" y="648985"/>
                  </a:lnTo>
                  <a:cubicBezTo>
                    <a:pt x="873443" y="648985"/>
                    <a:pt x="730568" y="805997"/>
                    <a:pt x="586740" y="706080"/>
                  </a:cubicBezTo>
                  <a:cubicBezTo>
                    <a:pt x="443865" y="606163"/>
                    <a:pt x="0" y="234091"/>
                    <a:pt x="0" y="234091"/>
                  </a:cubicBezTo>
                  <a:lnTo>
                    <a:pt x="251460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7" name="Gráfico 2">
              <a:extLst>
                <a:ext uri="{FF2B5EF4-FFF2-40B4-BE49-F238E27FC236}">
                  <a16:creationId xmlns:a16="http://schemas.microsoft.com/office/drawing/2014/main" id="{CEEFF4C5-330D-82CC-1CBB-518952F41CF3}"/>
                </a:ext>
              </a:extLst>
            </p:cNvPr>
            <p:cNvGrpSpPr/>
            <p:nvPr/>
          </p:nvGrpSpPr>
          <p:grpSpPr>
            <a:xfrm>
              <a:off x="10678947" y="1817579"/>
              <a:ext cx="949030" cy="1005890"/>
              <a:chOff x="10678947" y="1817579"/>
              <a:chExt cx="949030" cy="1005890"/>
            </a:xfrm>
            <a:solidFill>
              <a:srgbClr val="D39576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80CFBCD-81A8-9D21-F089-196B570FFFC3}"/>
                  </a:ext>
                </a:extLst>
              </p:cNvPr>
              <p:cNvSpPr/>
              <p:nvPr/>
            </p:nvSpPr>
            <p:spPr>
              <a:xfrm>
                <a:off x="10678947" y="2123933"/>
                <a:ext cx="614396" cy="699535"/>
              </a:xfrm>
              <a:custGeom>
                <a:avLst/>
                <a:gdLst>
                  <a:gd name="connsiteX0" fmla="*/ 12260 w 614396"/>
                  <a:gd name="connsiteY0" fmla="*/ 542464 h 699535"/>
                  <a:gd name="connsiteX1" fmla="*/ 534230 w 614396"/>
                  <a:gd name="connsiteY1" fmla="*/ 57 h 699535"/>
                  <a:gd name="connsiteX2" fmla="*/ 604715 w 614396"/>
                  <a:gd name="connsiteY2" fmla="*/ 72378 h 699535"/>
                  <a:gd name="connsiteX3" fmla="*/ 225620 w 614396"/>
                  <a:gd name="connsiteY3" fmla="*/ 655703 h 699535"/>
                  <a:gd name="connsiteX4" fmla="*/ 12260 w 614396"/>
                  <a:gd name="connsiteY4" fmla="*/ 542464 h 6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4396" h="699535">
                    <a:moveTo>
                      <a:pt x="12260" y="542464"/>
                    </a:moveTo>
                    <a:lnTo>
                      <a:pt x="534230" y="57"/>
                    </a:lnTo>
                    <a:cubicBezTo>
                      <a:pt x="534230" y="57"/>
                      <a:pt x="647577" y="-4700"/>
                      <a:pt x="604715" y="72378"/>
                    </a:cubicBezTo>
                    <a:cubicBezTo>
                      <a:pt x="561852" y="148506"/>
                      <a:pt x="225620" y="655703"/>
                      <a:pt x="225620" y="655703"/>
                    </a:cubicBezTo>
                    <a:cubicBezTo>
                      <a:pt x="225620" y="655703"/>
                      <a:pt x="-62035" y="808909"/>
                      <a:pt x="12260" y="5424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90B4F6A-A02D-16F6-18EF-CB467C2681CE}"/>
                  </a:ext>
                </a:extLst>
              </p:cNvPr>
              <p:cNvSpPr/>
              <p:nvPr/>
            </p:nvSpPr>
            <p:spPr>
              <a:xfrm>
                <a:off x="11212087" y="1817579"/>
                <a:ext cx="415891" cy="427263"/>
              </a:xfrm>
              <a:custGeom>
                <a:avLst/>
                <a:gdLst>
                  <a:gd name="connsiteX0" fmla="*/ 8710 w 415891"/>
                  <a:gd name="connsiteY0" fmla="*/ 427264 h 427263"/>
                  <a:gd name="connsiteX1" fmla="*/ 175398 w 415891"/>
                  <a:gd name="connsiteY1" fmla="*/ 336863 h 427263"/>
                  <a:gd name="connsiteX2" fmla="*/ 392568 w 415891"/>
                  <a:gd name="connsiteY2" fmla="*/ 174141 h 427263"/>
                  <a:gd name="connsiteX3" fmla="*/ 409713 w 415891"/>
                  <a:gd name="connsiteY3" fmla="*/ 143690 h 427263"/>
                  <a:gd name="connsiteX4" fmla="*/ 269695 w 415891"/>
                  <a:gd name="connsiteY4" fmla="*/ 226479 h 427263"/>
                  <a:gd name="connsiteX5" fmla="*/ 310653 w 415891"/>
                  <a:gd name="connsiteY5" fmla="*/ 166528 h 427263"/>
                  <a:gd name="connsiteX6" fmla="*/ 403045 w 415891"/>
                  <a:gd name="connsiteY6" fmla="*/ 106578 h 427263"/>
                  <a:gd name="connsiteX7" fmla="*/ 414476 w 415891"/>
                  <a:gd name="connsiteY7" fmla="*/ 78030 h 427263"/>
                  <a:gd name="connsiteX8" fmla="*/ 402093 w 415891"/>
                  <a:gd name="connsiteY8" fmla="*/ 42822 h 427263"/>
                  <a:gd name="connsiteX9" fmla="*/ 295413 w 415891"/>
                  <a:gd name="connsiteY9" fmla="*/ 94207 h 427263"/>
                  <a:gd name="connsiteX10" fmla="*/ 221118 w 415891"/>
                  <a:gd name="connsiteY10" fmla="*/ 149400 h 427263"/>
                  <a:gd name="connsiteX11" fmla="*/ 257313 w 415891"/>
                  <a:gd name="connsiteY11" fmla="*/ 80885 h 427263"/>
                  <a:gd name="connsiteX12" fmla="*/ 355420 w 415891"/>
                  <a:gd name="connsiteY12" fmla="*/ 31403 h 427263"/>
                  <a:gd name="connsiteX13" fmla="*/ 350658 w 415891"/>
                  <a:gd name="connsiteY13" fmla="*/ 0 h 427263"/>
                  <a:gd name="connsiteX14" fmla="*/ 223023 w 415891"/>
                  <a:gd name="connsiteY14" fmla="*/ 57095 h 427263"/>
                  <a:gd name="connsiteX15" fmla="*/ 122058 w 415891"/>
                  <a:gd name="connsiteY15" fmla="*/ 177947 h 427263"/>
                  <a:gd name="connsiteX16" fmla="*/ 129678 w 415891"/>
                  <a:gd name="connsiteY16" fmla="*/ 134174 h 427263"/>
                  <a:gd name="connsiteX17" fmla="*/ 152538 w 415891"/>
                  <a:gd name="connsiteY17" fmla="*/ 66611 h 427263"/>
                  <a:gd name="connsiteX18" fmla="*/ 79195 w 415891"/>
                  <a:gd name="connsiteY18" fmla="*/ 148448 h 427263"/>
                  <a:gd name="connsiteX19" fmla="*/ 1090 w 415891"/>
                  <a:gd name="connsiteY19" fmla="*/ 283574 h 427263"/>
                  <a:gd name="connsiteX20" fmla="*/ 8710 w 415891"/>
                  <a:gd name="connsiteY20" fmla="*/ 427264 h 42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15891" h="427263">
                    <a:moveTo>
                      <a:pt x="8710" y="427264"/>
                    </a:moveTo>
                    <a:cubicBezTo>
                      <a:pt x="8710" y="427264"/>
                      <a:pt x="119200" y="365411"/>
                      <a:pt x="175398" y="336863"/>
                    </a:cubicBezTo>
                    <a:cubicBezTo>
                      <a:pt x="231595" y="309267"/>
                      <a:pt x="375423" y="205544"/>
                      <a:pt x="392568" y="174141"/>
                    </a:cubicBezTo>
                    <a:cubicBezTo>
                      <a:pt x="409713" y="143690"/>
                      <a:pt x="409713" y="143690"/>
                      <a:pt x="409713" y="143690"/>
                    </a:cubicBezTo>
                    <a:lnTo>
                      <a:pt x="269695" y="226479"/>
                    </a:lnTo>
                    <a:lnTo>
                      <a:pt x="310653" y="166528"/>
                    </a:lnTo>
                    <a:cubicBezTo>
                      <a:pt x="310653" y="166528"/>
                      <a:pt x="393520" y="117997"/>
                      <a:pt x="403045" y="106578"/>
                    </a:cubicBezTo>
                    <a:cubicBezTo>
                      <a:pt x="412570" y="94207"/>
                      <a:pt x="414476" y="78030"/>
                      <a:pt x="414476" y="78030"/>
                    </a:cubicBezTo>
                    <a:cubicBezTo>
                      <a:pt x="421143" y="43773"/>
                      <a:pt x="402093" y="42822"/>
                      <a:pt x="402093" y="42822"/>
                    </a:cubicBezTo>
                    <a:lnTo>
                      <a:pt x="295413" y="94207"/>
                    </a:lnTo>
                    <a:lnTo>
                      <a:pt x="221118" y="149400"/>
                    </a:lnTo>
                    <a:lnTo>
                      <a:pt x="257313" y="80885"/>
                    </a:lnTo>
                    <a:cubicBezTo>
                      <a:pt x="257313" y="80885"/>
                      <a:pt x="348753" y="42822"/>
                      <a:pt x="355420" y="31403"/>
                    </a:cubicBezTo>
                    <a:cubicBezTo>
                      <a:pt x="362088" y="19983"/>
                      <a:pt x="350658" y="0"/>
                      <a:pt x="350658" y="0"/>
                    </a:cubicBezTo>
                    <a:lnTo>
                      <a:pt x="223023" y="57095"/>
                    </a:lnTo>
                    <a:lnTo>
                      <a:pt x="122058" y="177947"/>
                    </a:lnTo>
                    <a:cubicBezTo>
                      <a:pt x="122058" y="177947"/>
                      <a:pt x="108723" y="161770"/>
                      <a:pt x="129678" y="134174"/>
                    </a:cubicBezTo>
                    <a:cubicBezTo>
                      <a:pt x="150633" y="105627"/>
                      <a:pt x="157300" y="81837"/>
                      <a:pt x="152538" y="66611"/>
                    </a:cubicBezTo>
                    <a:cubicBezTo>
                      <a:pt x="148728" y="51386"/>
                      <a:pt x="86815" y="129416"/>
                      <a:pt x="79195" y="148448"/>
                    </a:cubicBezTo>
                    <a:cubicBezTo>
                      <a:pt x="71575" y="166528"/>
                      <a:pt x="3948" y="211253"/>
                      <a:pt x="1090" y="283574"/>
                    </a:cubicBezTo>
                    <a:cubicBezTo>
                      <a:pt x="-3672" y="355895"/>
                      <a:pt x="8710" y="427264"/>
                      <a:pt x="8710" y="4272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824BF-73EB-BEF1-4EC1-3D71E667C086}"/>
                </a:ext>
              </a:extLst>
            </p:cNvPr>
            <p:cNvSpPr/>
            <p:nvPr/>
          </p:nvSpPr>
          <p:spPr>
            <a:xfrm>
              <a:off x="8951591" y="6377119"/>
              <a:ext cx="409925" cy="279296"/>
            </a:xfrm>
            <a:custGeom>
              <a:avLst/>
              <a:gdLst>
                <a:gd name="connsiteX0" fmla="*/ 355633 w 409925"/>
                <a:gd name="connsiteY0" fmla="*/ 39496 h 279296"/>
                <a:gd name="connsiteX1" fmla="*/ 347061 w 409925"/>
                <a:gd name="connsiteY1" fmla="*/ 144171 h 279296"/>
                <a:gd name="connsiteX2" fmla="*/ 406116 w 409925"/>
                <a:gd name="connsiteY2" fmla="*/ 258361 h 279296"/>
                <a:gd name="connsiteX3" fmla="*/ 409926 w 409925"/>
                <a:gd name="connsiteY3" fmla="*/ 279297 h 279296"/>
                <a:gd name="connsiteX4" fmla="*/ 351 w 409925"/>
                <a:gd name="connsiteY4" fmla="*/ 279297 h 279296"/>
                <a:gd name="connsiteX5" fmla="*/ 59406 w 409925"/>
                <a:gd name="connsiteY5" fmla="*/ 185089 h 279296"/>
                <a:gd name="connsiteX6" fmla="*/ 155608 w 409925"/>
                <a:gd name="connsiteY6" fmla="*/ 27125 h 279296"/>
                <a:gd name="connsiteX7" fmla="*/ 355633 w 409925"/>
                <a:gd name="connsiteY7" fmla="*/ 39496 h 27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925" h="279296">
                  <a:moveTo>
                    <a:pt x="355633" y="39496"/>
                  </a:moveTo>
                  <a:cubicBezTo>
                    <a:pt x="355633" y="39496"/>
                    <a:pt x="347061" y="119430"/>
                    <a:pt x="347061" y="144171"/>
                  </a:cubicBezTo>
                  <a:cubicBezTo>
                    <a:pt x="347061" y="168912"/>
                    <a:pt x="401353" y="238378"/>
                    <a:pt x="406116" y="258361"/>
                  </a:cubicBezTo>
                  <a:cubicBezTo>
                    <a:pt x="409926" y="279297"/>
                    <a:pt x="409926" y="279297"/>
                    <a:pt x="409926" y="279297"/>
                  </a:cubicBezTo>
                  <a:lnTo>
                    <a:pt x="351" y="279297"/>
                  </a:lnTo>
                  <a:cubicBezTo>
                    <a:pt x="351" y="279297"/>
                    <a:pt x="-8222" y="238378"/>
                    <a:pt x="59406" y="185089"/>
                  </a:cubicBezTo>
                  <a:cubicBezTo>
                    <a:pt x="126081" y="131800"/>
                    <a:pt x="147036" y="94688"/>
                    <a:pt x="155608" y="27125"/>
                  </a:cubicBezTo>
                  <a:cubicBezTo>
                    <a:pt x="163228" y="-40438"/>
                    <a:pt x="355633" y="39496"/>
                    <a:pt x="355633" y="39496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AB2223-A3FA-D63B-86CD-25A03A5703E1}"/>
                </a:ext>
              </a:extLst>
            </p:cNvPr>
            <p:cNvSpPr/>
            <p:nvPr/>
          </p:nvSpPr>
          <p:spPr>
            <a:xfrm>
              <a:off x="9964449" y="6384098"/>
              <a:ext cx="640112" cy="262801"/>
            </a:xfrm>
            <a:custGeom>
              <a:avLst/>
              <a:gdLst>
                <a:gd name="connsiteX0" fmla="*/ 41910 w 640112"/>
                <a:gd name="connsiteY0" fmla="*/ 42032 h 262801"/>
                <a:gd name="connsiteX1" fmla="*/ 0 w 640112"/>
                <a:gd name="connsiteY1" fmla="*/ 262801 h 262801"/>
                <a:gd name="connsiteX2" fmla="*/ 640080 w 640112"/>
                <a:gd name="connsiteY2" fmla="*/ 262801 h 262801"/>
                <a:gd name="connsiteX3" fmla="*/ 568643 w 640112"/>
                <a:gd name="connsiteY3" fmla="*/ 172400 h 262801"/>
                <a:gd name="connsiteX4" fmla="*/ 234315 w 640112"/>
                <a:gd name="connsiteY4" fmla="*/ 24904 h 262801"/>
                <a:gd name="connsiteX5" fmla="*/ 41910 w 640112"/>
                <a:gd name="connsiteY5" fmla="*/ 42032 h 26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112" h="262801">
                  <a:moveTo>
                    <a:pt x="41910" y="42032"/>
                  </a:moveTo>
                  <a:lnTo>
                    <a:pt x="0" y="262801"/>
                  </a:lnTo>
                  <a:lnTo>
                    <a:pt x="640080" y="262801"/>
                  </a:lnTo>
                  <a:cubicBezTo>
                    <a:pt x="640080" y="262801"/>
                    <a:pt x="643890" y="193335"/>
                    <a:pt x="568643" y="172400"/>
                  </a:cubicBezTo>
                  <a:cubicBezTo>
                    <a:pt x="493395" y="151465"/>
                    <a:pt x="288608" y="90564"/>
                    <a:pt x="234315" y="24904"/>
                  </a:cubicBezTo>
                  <a:cubicBezTo>
                    <a:pt x="180023" y="-39804"/>
                    <a:pt x="41910" y="42032"/>
                    <a:pt x="41910" y="42032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C3AD51-5490-2FB0-490C-10A4A631807F}"/>
                </a:ext>
              </a:extLst>
            </p:cNvPr>
            <p:cNvSpPr/>
            <p:nvPr/>
          </p:nvSpPr>
          <p:spPr>
            <a:xfrm>
              <a:off x="9984493" y="2037032"/>
              <a:ext cx="345989" cy="304825"/>
            </a:xfrm>
            <a:custGeom>
              <a:avLst/>
              <a:gdLst>
                <a:gd name="connsiteX0" fmla="*/ 299044 w 345989"/>
                <a:gd name="connsiteY0" fmla="*/ 92668 h 304825"/>
                <a:gd name="connsiteX1" fmla="*/ 39011 w 345989"/>
                <a:gd name="connsiteY1" fmla="*/ 364 h 304825"/>
                <a:gd name="connsiteX2" fmla="*/ 205699 w 345989"/>
                <a:gd name="connsiteY2" fmla="*/ 261100 h 304825"/>
                <a:gd name="connsiteX3" fmla="*/ 343811 w 345989"/>
                <a:gd name="connsiteY3" fmla="*/ 301067 h 304825"/>
                <a:gd name="connsiteX4" fmla="*/ 299044 w 345989"/>
                <a:gd name="connsiteY4" fmla="*/ 92668 h 3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89" h="304825">
                  <a:moveTo>
                    <a:pt x="299044" y="92668"/>
                  </a:moveTo>
                  <a:cubicBezTo>
                    <a:pt x="251419" y="57460"/>
                    <a:pt x="160931" y="-5345"/>
                    <a:pt x="39011" y="364"/>
                  </a:cubicBezTo>
                  <a:cubicBezTo>
                    <a:pt x="-82909" y="6074"/>
                    <a:pt x="111401" y="200198"/>
                    <a:pt x="205699" y="261100"/>
                  </a:cubicBezTo>
                  <a:cubicBezTo>
                    <a:pt x="299996" y="322953"/>
                    <a:pt x="343811" y="301067"/>
                    <a:pt x="343811" y="301067"/>
                  </a:cubicBezTo>
                  <a:cubicBezTo>
                    <a:pt x="343811" y="301067"/>
                    <a:pt x="360956" y="138345"/>
                    <a:pt x="299044" y="92668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62CA6F4-54D8-AEFC-82C5-BBCACAC3D56C}"/>
                </a:ext>
              </a:extLst>
            </p:cNvPr>
            <p:cNvSpPr/>
            <p:nvPr/>
          </p:nvSpPr>
          <p:spPr>
            <a:xfrm>
              <a:off x="9903261" y="3198899"/>
              <a:ext cx="555436" cy="3249071"/>
            </a:xfrm>
            <a:custGeom>
              <a:avLst/>
              <a:gdLst>
                <a:gd name="connsiteX0" fmla="*/ 483147 w 555436"/>
                <a:gd name="connsiteY0" fmla="*/ 13711 h 3249071"/>
                <a:gd name="connsiteX1" fmla="*/ 451714 w 555436"/>
                <a:gd name="connsiteY1" fmla="*/ 1663768 h 3249071"/>
                <a:gd name="connsiteX2" fmla="*/ 395517 w 555436"/>
                <a:gd name="connsiteY2" fmla="*/ 2118628 h 3249071"/>
                <a:gd name="connsiteX3" fmla="*/ 329794 w 555436"/>
                <a:gd name="connsiteY3" fmla="*/ 3241505 h 3249071"/>
                <a:gd name="connsiteX4" fmla="*/ 103099 w 555436"/>
                <a:gd name="connsiteY4" fmla="*/ 3228183 h 3249071"/>
                <a:gd name="connsiteX5" fmla="*/ 57379 w 555436"/>
                <a:gd name="connsiteY5" fmla="*/ 2168111 h 3249071"/>
                <a:gd name="connsiteX6" fmla="*/ 125959 w 555436"/>
                <a:gd name="connsiteY6" fmla="*/ 1744653 h 3249071"/>
                <a:gd name="connsiteX7" fmla="*/ 6896 w 555436"/>
                <a:gd name="connsiteY7" fmla="*/ 960543 h 3249071"/>
                <a:gd name="connsiteX8" fmla="*/ 483147 w 555436"/>
                <a:gd name="connsiteY8" fmla="*/ 13711 h 324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5436" h="3249071">
                  <a:moveTo>
                    <a:pt x="483147" y="13711"/>
                  </a:moveTo>
                  <a:cubicBezTo>
                    <a:pt x="483147" y="13711"/>
                    <a:pt x="665074" y="595133"/>
                    <a:pt x="451714" y="1663768"/>
                  </a:cubicBezTo>
                  <a:cubicBezTo>
                    <a:pt x="405994" y="1891198"/>
                    <a:pt x="421234" y="1924504"/>
                    <a:pt x="395517" y="2118628"/>
                  </a:cubicBezTo>
                  <a:cubicBezTo>
                    <a:pt x="316459" y="2719082"/>
                    <a:pt x="355512" y="3236747"/>
                    <a:pt x="329794" y="3241505"/>
                  </a:cubicBezTo>
                  <a:cubicBezTo>
                    <a:pt x="236449" y="3258633"/>
                    <a:pt x="147867" y="3243408"/>
                    <a:pt x="103099" y="3228183"/>
                  </a:cubicBezTo>
                  <a:cubicBezTo>
                    <a:pt x="84049" y="3222473"/>
                    <a:pt x="38329" y="2321317"/>
                    <a:pt x="57379" y="2168111"/>
                  </a:cubicBezTo>
                  <a:cubicBezTo>
                    <a:pt x="85001" y="1945439"/>
                    <a:pt x="125006" y="1899763"/>
                    <a:pt x="125959" y="1744653"/>
                  </a:cubicBezTo>
                  <a:cubicBezTo>
                    <a:pt x="127864" y="1521981"/>
                    <a:pt x="-35013" y="1211763"/>
                    <a:pt x="6896" y="960543"/>
                  </a:cubicBezTo>
                  <a:cubicBezTo>
                    <a:pt x="50712" y="695049"/>
                    <a:pt x="433617" y="-114754"/>
                    <a:pt x="483147" y="13711"/>
                  </a:cubicBezTo>
                  <a:close/>
                </a:path>
              </a:pathLst>
            </a:custGeom>
            <a:solidFill>
              <a:srgbClr val="24478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EA94BC-F74E-49E2-9745-B83ED8D7B1A0}"/>
                </a:ext>
              </a:extLst>
            </p:cNvPr>
            <p:cNvSpPr/>
            <p:nvPr/>
          </p:nvSpPr>
          <p:spPr>
            <a:xfrm>
              <a:off x="9106247" y="3223078"/>
              <a:ext cx="1280160" cy="3193536"/>
            </a:xfrm>
            <a:custGeom>
              <a:avLst/>
              <a:gdLst>
                <a:gd name="connsiteX0" fmla="*/ 501968 w 1280160"/>
                <a:gd name="connsiteY0" fmla="*/ 0 h 3193536"/>
                <a:gd name="connsiteX1" fmla="*/ 307657 w 1280160"/>
                <a:gd name="connsiteY1" fmla="*/ 546213 h 3193536"/>
                <a:gd name="connsiteX2" fmla="*/ 276225 w 1280160"/>
                <a:gd name="connsiteY2" fmla="*/ 1694782 h 3193536"/>
                <a:gd name="connsiteX3" fmla="*/ 87630 w 1280160"/>
                <a:gd name="connsiteY3" fmla="*/ 2185803 h 3193536"/>
                <a:gd name="connsiteX4" fmla="*/ 0 w 1280160"/>
                <a:gd name="connsiteY4" fmla="*/ 3181166 h 3193536"/>
                <a:gd name="connsiteX5" fmla="*/ 200977 w 1280160"/>
                <a:gd name="connsiteY5" fmla="*/ 3193537 h 3193536"/>
                <a:gd name="connsiteX6" fmla="*/ 841057 w 1280160"/>
                <a:gd name="connsiteY6" fmla="*/ 896398 h 3193536"/>
                <a:gd name="connsiteX7" fmla="*/ 1280160 w 1280160"/>
                <a:gd name="connsiteY7" fmla="*/ 26644 h 3193536"/>
                <a:gd name="connsiteX8" fmla="*/ 501968 w 1280160"/>
                <a:gd name="connsiteY8" fmla="*/ 0 h 319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3193536">
                  <a:moveTo>
                    <a:pt x="501968" y="0"/>
                  </a:moveTo>
                  <a:cubicBezTo>
                    <a:pt x="501968" y="0"/>
                    <a:pt x="325755" y="374927"/>
                    <a:pt x="307657" y="546213"/>
                  </a:cubicBezTo>
                  <a:cubicBezTo>
                    <a:pt x="289560" y="710838"/>
                    <a:pt x="276225" y="1694782"/>
                    <a:pt x="276225" y="1694782"/>
                  </a:cubicBezTo>
                  <a:cubicBezTo>
                    <a:pt x="276225" y="1694782"/>
                    <a:pt x="131445" y="2026887"/>
                    <a:pt x="87630" y="2185803"/>
                  </a:cubicBezTo>
                  <a:cubicBezTo>
                    <a:pt x="43815" y="2345670"/>
                    <a:pt x="0" y="3181166"/>
                    <a:pt x="0" y="3181166"/>
                  </a:cubicBezTo>
                  <a:lnTo>
                    <a:pt x="200977" y="3193537"/>
                  </a:lnTo>
                  <a:lnTo>
                    <a:pt x="841057" y="896398"/>
                  </a:lnTo>
                  <a:lnTo>
                    <a:pt x="1280160" y="26644"/>
                  </a:lnTo>
                  <a:lnTo>
                    <a:pt x="501968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7293E1-38E8-3FDF-03AA-62BC5D07A0FF}"/>
                </a:ext>
              </a:extLst>
            </p:cNvPr>
            <p:cNvSpPr/>
            <p:nvPr/>
          </p:nvSpPr>
          <p:spPr>
            <a:xfrm>
              <a:off x="9512220" y="2022749"/>
              <a:ext cx="921345" cy="1490764"/>
            </a:xfrm>
            <a:custGeom>
              <a:avLst/>
              <a:gdLst>
                <a:gd name="connsiteX0" fmla="*/ 130284 w 921345"/>
                <a:gd name="connsiteY0" fmla="*/ 24163 h 1490764"/>
                <a:gd name="connsiteX1" fmla="*/ 1697 w 921345"/>
                <a:gd name="connsiteY1" fmla="*/ 300124 h 1490764"/>
                <a:gd name="connsiteX2" fmla="*/ 116949 w 921345"/>
                <a:gd name="connsiteY2" fmla="*/ 665535 h 1490764"/>
                <a:gd name="connsiteX3" fmla="*/ 99804 w 921345"/>
                <a:gd name="connsiteY3" fmla="*/ 1189861 h 1490764"/>
                <a:gd name="connsiteX4" fmla="*/ 917049 w 921345"/>
                <a:gd name="connsiteY4" fmla="*/ 1463919 h 1490764"/>
                <a:gd name="connsiteX5" fmla="*/ 861804 w 921345"/>
                <a:gd name="connsiteY5" fmla="*/ 584650 h 1490764"/>
                <a:gd name="connsiteX6" fmla="*/ 783699 w 921345"/>
                <a:gd name="connsiteY6" fmla="*/ 282996 h 1490764"/>
                <a:gd name="connsiteX7" fmla="*/ 536049 w 921345"/>
                <a:gd name="connsiteY7" fmla="*/ 12744 h 1490764"/>
                <a:gd name="connsiteX8" fmla="*/ 130284 w 921345"/>
                <a:gd name="connsiteY8" fmla="*/ 24163 h 149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345" h="1490764">
                  <a:moveTo>
                    <a:pt x="130284" y="24163"/>
                  </a:moveTo>
                  <a:cubicBezTo>
                    <a:pt x="130284" y="24163"/>
                    <a:pt x="-17353" y="164998"/>
                    <a:pt x="1697" y="300124"/>
                  </a:cubicBezTo>
                  <a:cubicBezTo>
                    <a:pt x="20747" y="435250"/>
                    <a:pt x="91232" y="493297"/>
                    <a:pt x="116949" y="665535"/>
                  </a:cubicBezTo>
                  <a:cubicBezTo>
                    <a:pt x="141714" y="837773"/>
                    <a:pt x="188387" y="1122298"/>
                    <a:pt x="99804" y="1189861"/>
                  </a:cubicBezTo>
                  <a:cubicBezTo>
                    <a:pt x="12174" y="1257424"/>
                    <a:pt x="227439" y="1585723"/>
                    <a:pt x="917049" y="1463919"/>
                  </a:cubicBezTo>
                  <a:cubicBezTo>
                    <a:pt x="950387" y="1458210"/>
                    <a:pt x="776079" y="777823"/>
                    <a:pt x="861804" y="584650"/>
                  </a:cubicBezTo>
                  <a:cubicBezTo>
                    <a:pt x="894189" y="511377"/>
                    <a:pt x="883712" y="343897"/>
                    <a:pt x="783699" y="282996"/>
                  </a:cubicBezTo>
                  <a:cubicBezTo>
                    <a:pt x="683687" y="221142"/>
                    <a:pt x="536049" y="12744"/>
                    <a:pt x="536049" y="12744"/>
                  </a:cubicBezTo>
                  <a:cubicBezTo>
                    <a:pt x="536049" y="12744"/>
                    <a:pt x="221724" y="-22465"/>
                    <a:pt x="130284" y="24163"/>
                  </a:cubicBezTo>
                  <a:close/>
                </a:path>
              </a:pathLst>
            </a:custGeom>
            <a:solidFill>
              <a:srgbClr val="A7B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10ABD26-3132-EF91-27AD-A12FE4F1A572}"/>
                </a:ext>
              </a:extLst>
            </p:cNvPr>
            <p:cNvSpPr/>
            <p:nvPr/>
          </p:nvSpPr>
          <p:spPr>
            <a:xfrm>
              <a:off x="9259599" y="2046912"/>
              <a:ext cx="397112" cy="1052458"/>
            </a:xfrm>
            <a:custGeom>
              <a:avLst/>
              <a:gdLst>
                <a:gd name="connsiteX0" fmla="*/ 382905 w 397112"/>
                <a:gd name="connsiteY0" fmla="*/ 0 h 1052458"/>
                <a:gd name="connsiteX1" fmla="*/ 181928 w 397112"/>
                <a:gd name="connsiteY1" fmla="*/ 125610 h 1052458"/>
                <a:gd name="connsiteX2" fmla="*/ 0 w 397112"/>
                <a:gd name="connsiteY2" fmla="*/ 871657 h 1052458"/>
                <a:gd name="connsiteX3" fmla="*/ 15240 w 397112"/>
                <a:gd name="connsiteY3" fmla="*/ 1052459 h 1052458"/>
                <a:gd name="connsiteX4" fmla="*/ 351473 w 397112"/>
                <a:gd name="connsiteY4" fmla="*/ 877366 h 1052458"/>
                <a:gd name="connsiteX5" fmla="*/ 382905 w 397112"/>
                <a:gd name="connsiteY5" fmla="*/ 0 h 105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112" h="1052458">
                  <a:moveTo>
                    <a:pt x="382905" y="0"/>
                  </a:moveTo>
                  <a:cubicBezTo>
                    <a:pt x="382905" y="0"/>
                    <a:pt x="235267" y="12371"/>
                    <a:pt x="181928" y="125610"/>
                  </a:cubicBezTo>
                  <a:cubicBezTo>
                    <a:pt x="128588" y="238849"/>
                    <a:pt x="0" y="746047"/>
                    <a:pt x="0" y="871657"/>
                  </a:cubicBezTo>
                  <a:cubicBezTo>
                    <a:pt x="0" y="997267"/>
                    <a:pt x="15240" y="1052459"/>
                    <a:pt x="15240" y="1052459"/>
                  </a:cubicBezTo>
                  <a:lnTo>
                    <a:pt x="351473" y="877366"/>
                  </a:lnTo>
                  <a:cubicBezTo>
                    <a:pt x="352425" y="878318"/>
                    <a:pt x="427673" y="11419"/>
                    <a:pt x="382905" y="0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097B03-2765-8171-9E2D-8701FB49CB17}"/>
                </a:ext>
              </a:extLst>
            </p:cNvPr>
            <p:cNvSpPr/>
            <p:nvPr/>
          </p:nvSpPr>
          <p:spPr>
            <a:xfrm>
              <a:off x="9275792" y="2637430"/>
              <a:ext cx="1038021" cy="580889"/>
            </a:xfrm>
            <a:custGeom>
              <a:avLst/>
              <a:gdLst>
                <a:gd name="connsiteX0" fmla="*/ 0 w 1038021"/>
                <a:gd name="connsiteY0" fmla="*/ 461941 h 580889"/>
                <a:gd name="connsiteX1" fmla="*/ 6667 w 1038021"/>
                <a:gd name="connsiteY1" fmla="*/ 547584 h 580889"/>
                <a:gd name="connsiteX2" fmla="*/ 147637 w 1038021"/>
                <a:gd name="connsiteY2" fmla="*/ 580889 h 580889"/>
                <a:gd name="connsiteX3" fmla="*/ 803910 w 1038021"/>
                <a:gd name="connsiteY3" fmla="*/ 258300 h 580889"/>
                <a:gd name="connsiteX4" fmla="*/ 998220 w 1038021"/>
                <a:gd name="connsiteY4" fmla="*/ 203108 h 580889"/>
                <a:gd name="connsiteX5" fmla="*/ 1032510 w 1038021"/>
                <a:gd name="connsiteY5" fmla="*/ 73692 h 580889"/>
                <a:gd name="connsiteX6" fmla="*/ 996315 w 1038021"/>
                <a:gd name="connsiteY6" fmla="*/ 3274 h 580889"/>
                <a:gd name="connsiteX7" fmla="*/ 966787 w 1038021"/>
                <a:gd name="connsiteY7" fmla="*/ 6129 h 580889"/>
                <a:gd name="connsiteX8" fmla="*/ 794385 w 1038021"/>
                <a:gd name="connsiteY8" fmla="*/ 144109 h 580889"/>
                <a:gd name="connsiteX9" fmla="*/ 342900 w 1038021"/>
                <a:gd name="connsiteY9" fmla="*/ 257349 h 580889"/>
                <a:gd name="connsiteX10" fmla="*/ 0 w 1038021"/>
                <a:gd name="connsiteY10" fmla="*/ 461941 h 58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021" h="580889">
                  <a:moveTo>
                    <a:pt x="0" y="461941"/>
                  </a:moveTo>
                  <a:cubicBezTo>
                    <a:pt x="0" y="461941"/>
                    <a:pt x="6667" y="532358"/>
                    <a:pt x="6667" y="547584"/>
                  </a:cubicBezTo>
                  <a:cubicBezTo>
                    <a:pt x="6667" y="562809"/>
                    <a:pt x="75248" y="580889"/>
                    <a:pt x="147637" y="580889"/>
                  </a:cubicBezTo>
                  <a:cubicBezTo>
                    <a:pt x="220027" y="580889"/>
                    <a:pt x="753428" y="280187"/>
                    <a:pt x="803910" y="258300"/>
                  </a:cubicBezTo>
                  <a:cubicBezTo>
                    <a:pt x="854393" y="236414"/>
                    <a:pt x="970598" y="205963"/>
                    <a:pt x="998220" y="203108"/>
                  </a:cubicBezTo>
                  <a:cubicBezTo>
                    <a:pt x="1026795" y="200253"/>
                    <a:pt x="1048703" y="123174"/>
                    <a:pt x="1032510" y="73692"/>
                  </a:cubicBezTo>
                  <a:cubicBezTo>
                    <a:pt x="1022032" y="41338"/>
                    <a:pt x="1011555" y="12790"/>
                    <a:pt x="996315" y="3274"/>
                  </a:cubicBezTo>
                  <a:cubicBezTo>
                    <a:pt x="987743" y="-1484"/>
                    <a:pt x="979170" y="-1484"/>
                    <a:pt x="966787" y="6129"/>
                  </a:cubicBezTo>
                  <a:cubicBezTo>
                    <a:pt x="932498" y="28015"/>
                    <a:pt x="794385" y="144109"/>
                    <a:pt x="794385" y="144109"/>
                  </a:cubicBezTo>
                  <a:cubicBezTo>
                    <a:pt x="794385" y="144109"/>
                    <a:pt x="471487" y="202156"/>
                    <a:pt x="342900" y="257349"/>
                  </a:cubicBezTo>
                  <a:cubicBezTo>
                    <a:pt x="213360" y="315396"/>
                    <a:pt x="62865" y="382958"/>
                    <a:pt x="0" y="461941"/>
                  </a:cubicBezTo>
                  <a:close/>
                </a:path>
              </a:pathLst>
            </a:custGeom>
            <a:solidFill>
              <a:srgbClr val="DDA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918E8B-043C-102B-F2C9-C9B1A9127890}"/>
                </a:ext>
              </a:extLst>
            </p:cNvPr>
            <p:cNvSpPr/>
            <p:nvPr/>
          </p:nvSpPr>
          <p:spPr>
            <a:xfrm>
              <a:off x="10271154" y="2642607"/>
              <a:ext cx="174317" cy="193172"/>
            </a:xfrm>
            <a:custGeom>
              <a:avLst/>
              <a:gdLst>
                <a:gd name="connsiteX0" fmla="*/ 165735 w 174317"/>
                <a:gd name="connsiteY0" fmla="*/ 20935 h 193172"/>
                <a:gd name="connsiteX1" fmla="*/ 0 w 174317"/>
                <a:gd name="connsiteY1" fmla="*/ 0 h 193172"/>
                <a:gd name="connsiteX2" fmla="*/ 36195 w 174317"/>
                <a:gd name="connsiteY2" fmla="*/ 70418 h 193172"/>
                <a:gd name="connsiteX3" fmla="*/ 14288 w 174317"/>
                <a:gd name="connsiteY3" fmla="*/ 177947 h 193172"/>
                <a:gd name="connsiteX4" fmla="*/ 105728 w 174317"/>
                <a:gd name="connsiteY4" fmla="*/ 193173 h 193172"/>
                <a:gd name="connsiteX5" fmla="*/ 102870 w 174317"/>
                <a:gd name="connsiteY5" fmla="*/ 171286 h 193172"/>
                <a:gd name="connsiteX6" fmla="*/ 64770 w 174317"/>
                <a:gd name="connsiteY6" fmla="*/ 156061 h 193172"/>
                <a:gd name="connsiteX7" fmla="*/ 127635 w 174317"/>
                <a:gd name="connsiteY7" fmla="*/ 146545 h 193172"/>
                <a:gd name="connsiteX8" fmla="*/ 149543 w 174317"/>
                <a:gd name="connsiteY8" fmla="*/ 128465 h 193172"/>
                <a:gd name="connsiteX9" fmla="*/ 130493 w 174317"/>
                <a:gd name="connsiteY9" fmla="*/ 113239 h 193172"/>
                <a:gd name="connsiteX10" fmla="*/ 168593 w 174317"/>
                <a:gd name="connsiteY10" fmla="*/ 91353 h 193172"/>
                <a:gd name="connsiteX11" fmla="*/ 171450 w 174317"/>
                <a:gd name="connsiteY11" fmla="*/ 60902 h 193172"/>
                <a:gd name="connsiteX12" fmla="*/ 165735 w 174317"/>
                <a:gd name="connsiteY12" fmla="*/ 20935 h 19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317" h="193172">
                  <a:moveTo>
                    <a:pt x="165735" y="20935"/>
                  </a:moveTo>
                  <a:lnTo>
                    <a:pt x="0" y="0"/>
                  </a:lnTo>
                  <a:lnTo>
                    <a:pt x="36195" y="70418"/>
                  </a:lnTo>
                  <a:lnTo>
                    <a:pt x="14288" y="177947"/>
                  </a:lnTo>
                  <a:lnTo>
                    <a:pt x="105728" y="193173"/>
                  </a:lnTo>
                  <a:cubicBezTo>
                    <a:pt x="105728" y="193173"/>
                    <a:pt x="118110" y="177947"/>
                    <a:pt x="102870" y="171286"/>
                  </a:cubicBezTo>
                  <a:cubicBezTo>
                    <a:pt x="87630" y="165577"/>
                    <a:pt x="64770" y="156061"/>
                    <a:pt x="64770" y="156061"/>
                  </a:cubicBezTo>
                  <a:cubicBezTo>
                    <a:pt x="64770" y="156061"/>
                    <a:pt x="108585" y="150351"/>
                    <a:pt x="127635" y="146545"/>
                  </a:cubicBezTo>
                  <a:cubicBezTo>
                    <a:pt x="146685" y="143690"/>
                    <a:pt x="149543" y="137029"/>
                    <a:pt x="149543" y="128465"/>
                  </a:cubicBezTo>
                  <a:cubicBezTo>
                    <a:pt x="149543" y="118949"/>
                    <a:pt x="130493" y="113239"/>
                    <a:pt x="130493" y="113239"/>
                  </a:cubicBezTo>
                  <a:cubicBezTo>
                    <a:pt x="130493" y="113239"/>
                    <a:pt x="164783" y="100869"/>
                    <a:pt x="168593" y="91353"/>
                  </a:cubicBezTo>
                  <a:cubicBezTo>
                    <a:pt x="171450" y="81837"/>
                    <a:pt x="178118" y="69466"/>
                    <a:pt x="171450" y="60902"/>
                  </a:cubicBezTo>
                  <a:cubicBezTo>
                    <a:pt x="165735" y="51386"/>
                    <a:pt x="175260" y="27596"/>
                    <a:pt x="165735" y="20935"/>
                  </a:cubicBezTo>
                  <a:close/>
                </a:path>
              </a:pathLst>
            </a:custGeom>
            <a:solidFill>
              <a:srgbClr val="D395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25" name="Gráfico 2">
              <a:extLst>
                <a:ext uri="{FF2B5EF4-FFF2-40B4-BE49-F238E27FC236}">
                  <a16:creationId xmlns:a16="http://schemas.microsoft.com/office/drawing/2014/main" id="{9896DE09-1400-AD51-6C37-1AA6CA8FFCF7}"/>
                </a:ext>
              </a:extLst>
            </p:cNvPr>
            <p:cNvGrpSpPr/>
            <p:nvPr/>
          </p:nvGrpSpPr>
          <p:grpSpPr>
            <a:xfrm>
              <a:off x="9738051" y="1316091"/>
              <a:ext cx="454708" cy="811855"/>
              <a:chOff x="9738051" y="1316091"/>
              <a:chExt cx="454708" cy="81185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B20FCBF-87D9-B4B7-0857-5E702F1414FE}"/>
                  </a:ext>
                </a:extLst>
              </p:cNvPr>
              <p:cNvSpPr/>
              <p:nvPr/>
            </p:nvSpPr>
            <p:spPr>
              <a:xfrm>
                <a:off x="9762191" y="1770644"/>
                <a:ext cx="318463" cy="357301"/>
              </a:xfrm>
              <a:custGeom>
                <a:avLst/>
                <a:gdLst>
                  <a:gd name="connsiteX0" fmla="*/ 47001 w 318463"/>
                  <a:gd name="connsiteY0" fmla="*/ 28855 h 357301"/>
                  <a:gd name="connsiteX1" fmla="*/ 50811 w 318463"/>
                  <a:gd name="connsiteY1" fmla="*/ 186819 h 357301"/>
                  <a:gd name="connsiteX2" fmla="*/ 47954 w 318463"/>
                  <a:gd name="connsiteY2" fmla="*/ 321944 h 357301"/>
                  <a:gd name="connsiteX3" fmla="*/ 318464 w 318463"/>
                  <a:gd name="connsiteY3" fmla="*/ 302913 h 357301"/>
                  <a:gd name="connsiteX4" fmla="*/ 259409 w 318463"/>
                  <a:gd name="connsiteY4" fmla="*/ 148755 h 357301"/>
                  <a:gd name="connsiteX5" fmla="*/ 224166 w 318463"/>
                  <a:gd name="connsiteY5" fmla="*/ 9823 h 357301"/>
                  <a:gd name="connsiteX6" fmla="*/ 47001 w 318463"/>
                  <a:gd name="connsiteY6" fmla="*/ 28855 h 35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63" h="357301">
                    <a:moveTo>
                      <a:pt x="47001" y="28855"/>
                    </a:moveTo>
                    <a:cubicBezTo>
                      <a:pt x="47001" y="28855"/>
                      <a:pt x="58431" y="118304"/>
                      <a:pt x="50811" y="186819"/>
                    </a:cubicBezTo>
                    <a:cubicBezTo>
                      <a:pt x="43191" y="259140"/>
                      <a:pt x="-57774" y="251527"/>
                      <a:pt x="47954" y="321944"/>
                    </a:cubicBezTo>
                    <a:cubicBezTo>
                      <a:pt x="183209" y="411394"/>
                      <a:pt x="318464" y="302913"/>
                      <a:pt x="318464" y="302913"/>
                    </a:cubicBezTo>
                    <a:cubicBezTo>
                      <a:pt x="318464" y="302913"/>
                      <a:pt x="259409" y="234398"/>
                      <a:pt x="259409" y="148755"/>
                    </a:cubicBezTo>
                    <a:cubicBezTo>
                      <a:pt x="259409" y="59306"/>
                      <a:pt x="330846" y="-2548"/>
                      <a:pt x="224166" y="9823"/>
                    </a:cubicBezTo>
                    <a:cubicBezTo>
                      <a:pt x="117486" y="23145"/>
                      <a:pt x="41286" y="-31096"/>
                      <a:pt x="47001" y="28855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32CCC01-35CF-9380-058C-0FA0FC68D608}"/>
                  </a:ext>
                </a:extLst>
              </p:cNvPr>
              <p:cNvSpPr/>
              <p:nvPr/>
            </p:nvSpPr>
            <p:spPr>
              <a:xfrm>
                <a:off x="9809743" y="1771395"/>
                <a:ext cx="237176" cy="212429"/>
              </a:xfrm>
              <a:custGeom>
                <a:avLst/>
                <a:gdLst>
                  <a:gd name="connsiteX0" fmla="*/ 79459 w 237176"/>
                  <a:gd name="connsiteY0" fmla="*/ 208906 h 212429"/>
                  <a:gd name="connsiteX1" fmla="*/ 401 w 237176"/>
                  <a:gd name="connsiteY1" fmla="*/ 29055 h 212429"/>
                  <a:gd name="connsiteX2" fmla="*/ 178519 w 237176"/>
                  <a:gd name="connsiteY2" fmla="*/ 10975 h 212429"/>
                  <a:gd name="connsiteX3" fmla="*/ 213761 w 237176"/>
                  <a:gd name="connsiteY3" fmla="*/ 149907 h 212429"/>
                  <a:gd name="connsiteX4" fmla="*/ 213761 w 237176"/>
                  <a:gd name="connsiteY4" fmla="*/ 152762 h 212429"/>
                  <a:gd name="connsiteX5" fmla="*/ 79459 w 237176"/>
                  <a:gd name="connsiteY5" fmla="*/ 208906 h 2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176" h="212429">
                    <a:moveTo>
                      <a:pt x="79459" y="208906"/>
                    </a:moveTo>
                    <a:cubicBezTo>
                      <a:pt x="63266" y="206051"/>
                      <a:pt x="401" y="29055"/>
                      <a:pt x="401" y="29055"/>
                    </a:cubicBezTo>
                    <a:cubicBezTo>
                      <a:pt x="-6266" y="-30895"/>
                      <a:pt x="70886" y="22394"/>
                      <a:pt x="178519" y="10975"/>
                    </a:cubicBezTo>
                    <a:cubicBezTo>
                      <a:pt x="285199" y="-1396"/>
                      <a:pt x="213761" y="60458"/>
                      <a:pt x="213761" y="149907"/>
                    </a:cubicBezTo>
                    <a:cubicBezTo>
                      <a:pt x="213761" y="150859"/>
                      <a:pt x="213761" y="151810"/>
                      <a:pt x="213761" y="152762"/>
                    </a:cubicBezTo>
                    <a:cubicBezTo>
                      <a:pt x="196616" y="196535"/>
                      <a:pt x="147086" y="222228"/>
                      <a:pt x="79459" y="208906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45F75C6-9008-3F49-139A-E9EAFE08D714}"/>
                  </a:ext>
                </a:extLst>
              </p:cNvPr>
              <p:cNvSpPr/>
              <p:nvPr/>
            </p:nvSpPr>
            <p:spPr>
              <a:xfrm>
                <a:off x="9738051" y="1316091"/>
                <a:ext cx="454708" cy="580017"/>
              </a:xfrm>
              <a:custGeom>
                <a:avLst/>
                <a:gdLst>
                  <a:gd name="connsiteX0" fmla="*/ 24468 w 454708"/>
                  <a:gd name="connsiteY0" fmla="*/ 0 h 580017"/>
                  <a:gd name="connsiteX1" fmla="*/ 29231 w 454708"/>
                  <a:gd name="connsiteY1" fmla="*/ 414893 h 580017"/>
                  <a:gd name="connsiteX2" fmla="*/ 268308 w 454708"/>
                  <a:gd name="connsiteY2" fmla="*/ 567148 h 580017"/>
                  <a:gd name="connsiteX3" fmla="*/ 453093 w 454708"/>
                  <a:gd name="connsiteY3" fmla="*/ 230285 h 580017"/>
                  <a:gd name="connsiteX4" fmla="*/ 284501 w 454708"/>
                  <a:gd name="connsiteY4" fmla="*/ 97062 h 580017"/>
                  <a:gd name="connsiteX5" fmla="*/ 127338 w 454708"/>
                  <a:gd name="connsiteY5" fmla="*/ 41870 h 580017"/>
                  <a:gd name="connsiteX6" fmla="*/ 230208 w 454708"/>
                  <a:gd name="connsiteY6" fmla="*/ 123707 h 580017"/>
                  <a:gd name="connsiteX7" fmla="*/ 24468 w 454708"/>
                  <a:gd name="connsiteY7" fmla="*/ 0 h 58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708" h="580017">
                    <a:moveTo>
                      <a:pt x="24468" y="0"/>
                    </a:moveTo>
                    <a:cubicBezTo>
                      <a:pt x="24468" y="0"/>
                      <a:pt x="-33635" y="324492"/>
                      <a:pt x="29231" y="414893"/>
                    </a:cubicBezTo>
                    <a:cubicBezTo>
                      <a:pt x="152103" y="591889"/>
                      <a:pt x="174963" y="594744"/>
                      <a:pt x="268308" y="567148"/>
                    </a:cubicBezTo>
                    <a:cubicBezTo>
                      <a:pt x="361653" y="539552"/>
                      <a:pt x="440711" y="379684"/>
                      <a:pt x="453093" y="230285"/>
                    </a:cubicBezTo>
                    <a:cubicBezTo>
                      <a:pt x="465476" y="87546"/>
                      <a:pt x="406421" y="117997"/>
                      <a:pt x="284501" y="97062"/>
                    </a:cubicBezTo>
                    <a:cubicBezTo>
                      <a:pt x="152103" y="75176"/>
                      <a:pt x="127338" y="41870"/>
                      <a:pt x="127338" y="41870"/>
                    </a:cubicBezTo>
                    <a:cubicBezTo>
                      <a:pt x="127338" y="41870"/>
                      <a:pt x="143531" y="101820"/>
                      <a:pt x="230208" y="123707"/>
                    </a:cubicBezTo>
                    <a:cubicBezTo>
                      <a:pt x="235923" y="125610"/>
                      <a:pt x="93048" y="224575"/>
                      <a:pt x="24468" y="0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D54141F-02EC-424A-9E60-EBFF45438A7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2043" y="1068428"/>
            <a:ext cx="1079069" cy="11250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C6E808-3969-9647-864B-5C40A1B3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6" y="4456983"/>
            <a:ext cx="1058662" cy="105866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03E70960-F4A0-9D41-B0AB-D2CD0511CD43}"/>
              </a:ext>
            </a:extLst>
          </p:cNvPr>
          <p:cNvSpPr/>
          <p:nvPr/>
        </p:nvSpPr>
        <p:spPr>
          <a:xfrm>
            <a:off x="585797" y="2024624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โปรไฟล์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1A9FE6-C995-D948-B71C-F2640D308B9D}"/>
              </a:ext>
            </a:extLst>
          </p:cNvPr>
          <p:cNvSpPr/>
          <p:nvPr/>
        </p:nvSpPr>
        <p:spPr>
          <a:xfrm>
            <a:off x="585797" y="5341146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ปรึกษา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D9D6D04-4A81-784A-B04A-2CF7D062D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64" y="2811758"/>
            <a:ext cx="1185226" cy="118522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F4EBA64-FA74-F646-8F6B-DDB7B2817FC2}"/>
              </a:ext>
            </a:extLst>
          </p:cNvPr>
          <p:cNvSpPr/>
          <p:nvPr/>
        </p:nvSpPr>
        <p:spPr>
          <a:xfrm>
            <a:off x="585797" y="3684768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เว็บ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0501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8F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DE70536-D333-9E55-59F8-7825E108EC42}"/>
              </a:ext>
            </a:extLst>
          </p:cNvPr>
          <p:cNvSpPr/>
          <p:nvPr/>
        </p:nvSpPr>
        <p:spPr>
          <a:xfrm flipH="1">
            <a:off x="6599378" y="1603935"/>
            <a:ext cx="2487698" cy="4101917"/>
          </a:xfrm>
          <a:custGeom>
            <a:avLst/>
            <a:gdLst>
              <a:gd name="connsiteX0" fmla="*/ 1060563 w 2661051"/>
              <a:gd name="connsiteY0" fmla="*/ 147229 h 4387755"/>
              <a:gd name="connsiteX1" fmla="*/ 487158 w 2661051"/>
              <a:gd name="connsiteY1" fmla="*/ 1019837 h 4387755"/>
              <a:gd name="connsiteX2" fmla="*/ 43293 w 2661051"/>
              <a:gd name="connsiteY2" fmla="*/ 1654548 h 4387755"/>
              <a:gd name="connsiteX3" fmla="*/ 122351 w 2661051"/>
              <a:gd name="connsiteY3" fmla="*/ 2812633 h 4387755"/>
              <a:gd name="connsiteX4" fmla="*/ 26148 w 2661051"/>
              <a:gd name="connsiteY4" fmla="*/ 3529181 h 4387755"/>
              <a:gd name="connsiteX5" fmla="*/ 226173 w 2661051"/>
              <a:gd name="connsiteY5" fmla="*/ 4200052 h 4387755"/>
              <a:gd name="connsiteX6" fmla="*/ 487158 w 2661051"/>
              <a:gd name="connsiteY6" fmla="*/ 4340888 h 4387755"/>
              <a:gd name="connsiteX7" fmla="*/ 1015796 w 2661051"/>
              <a:gd name="connsiteY7" fmla="*/ 4327565 h 4387755"/>
              <a:gd name="connsiteX8" fmla="*/ 1305356 w 2661051"/>
              <a:gd name="connsiteY8" fmla="*/ 4121070 h 4387755"/>
              <a:gd name="connsiteX9" fmla="*/ 1813038 w 2661051"/>
              <a:gd name="connsiteY9" fmla="*/ 4045894 h 4387755"/>
              <a:gd name="connsiteX10" fmla="*/ 2324531 w 2661051"/>
              <a:gd name="connsiteY10" fmla="*/ 3827029 h 4387755"/>
              <a:gd name="connsiteX11" fmla="*/ 2472168 w 2661051"/>
              <a:gd name="connsiteY11" fmla="*/ 2825004 h 4387755"/>
              <a:gd name="connsiteX12" fmla="*/ 2346438 w 2661051"/>
              <a:gd name="connsiteY12" fmla="*/ 2393934 h 4387755"/>
              <a:gd name="connsiteX13" fmla="*/ 2349296 w 2661051"/>
              <a:gd name="connsiteY13" fmla="*/ 2041845 h 4387755"/>
              <a:gd name="connsiteX14" fmla="*/ 2354058 w 2661051"/>
              <a:gd name="connsiteY14" fmla="*/ 1631710 h 4387755"/>
              <a:gd name="connsiteX15" fmla="*/ 2639808 w 2661051"/>
              <a:gd name="connsiteY15" fmla="*/ 1075981 h 4387755"/>
              <a:gd name="connsiteX16" fmla="*/ 2257856 w 2661051"/>
              <a:gd name="connsiteY16" fmla="*/ 208131 h 4387755"/>
              <a:gd name="connsiteX17" fmla="*/ 1060563 w 2661051"/>
              <a:gd name="connsiteY17" fmla="*/ 147229 h 43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61051" h="4387755">
                <a:moveTo>
                  <a:pt x="1060563" y="147229"/>
                </a:moveTo>
                <a:cubicBezTo>
                  <a:pt x="768146" y="351821"/>
                  <a:pt x="684326" y="728651"/>
                  <a:pt x="487158" y="1019837"/>
                </a:cubicBezTo>
                <a:cubicBezTo>
                  <a:pt x="342378" y="1234897"/>
                  <a:pt x="129018" y="1411893"/>
                  <a:pt x="43293" y="1654548"/>
                </a:cubicBezTo>
                <a:cubicBezTo>
                  <a:pt x="-87199" y="2024717"/>
                  <a:pt x="118541" y="2421530"/>
                  <a:pt x="122351" y="2812633"/>
                </a:cubicBezTo>
                <a:cubicBezTo>
                  <a:pt x="125208" y="3053386"/>
                  <a:pt x="49961" y="3288429"/>
                  <a:pt x="26148" y="3529181"/>
                </a:cubicBezTo>
                <a:cubicBezTo>
                  <a:pt x="2336" y="3768982"/>
                  <a:pt x="41388" y="4035427"/>
                  <a:pt x="226173" y="4200052"/>
                </a:cubicBezTo>
                <a:cubicBezTo>
                  <a:pt x="299516" y="4265712"/>
                  <a:pt x="391908" y="4309485"/>
                  <a:pt x="487158" y="4340888"/>
                </a:cubicBezTo>
                <a:cubicBezTo>
                  <a:pt x="658608" y="4397983"/>
                  <a:pt x="857681" y="4413208"/>
                  <a:pt x="1015796" y="4327565"/>
                </a:cubicBezTo>
                <a:cubicBezTo>
                  <a:pt x="1120571" y="4270470"/>
                  <a:pt x="1198676" y="4175311"/>
                  <a:pt x="1305356" y="4121070"/>
                </a:cubicBezTo>
                <a:cubicBezTo>
                  <a:pt x="1457756" y="4043991"/>
                  <a:pt x="1640636" y="4063023"/>
                  <a:pt x="1813038" y="4045894"/>
                </a:cubicBezTo>
                <a:cubicBezTo>
                  <a:pt x="2002586" y="4026863"/>
                  <a:pt x="2191181" y="3956445"/>
                  <a:pt x="2324531" y="3827029"/>
                </a:cubicBezTo>
                <a:cubicBezTo>
                  <a:pt x="2585516" y="3574857"/>
                  <a:pt x="2582658" y="3163770"/>
                  <a:pt x="2472168" y="2825004"/>
                </a:cubicBezTo>
                <a:cubicBezTo>
                  <a:pt x="2425496" y="2682266"/>
                  <a:pt x="2362631" y="2542382"/>
                  <a:pt x="2346438" y="2393934"/>
                </a:cubicBezTo>
                <a:cubicBezTo>
                  <a:pt x="2334056" y="2276888"/>
                  <a:pt x="2350248" y="2159842"/>
                  <a:pt x="2349296" y="2041845"/>
                </a:cubicBezTo>
                <a:cubicBezTo>
                  <a:pt x="2347391" y="1904816"/>
                  <a:pt x="2321673" y="1764932"/>
                  <a:pt x="2354058" y="1631710"/>
                </a:cubicBezTo>
                <a:cubicBezTo>
                  <a:pt x="2402636" y="1429973"/>
                  <a:pt x="2575991" y="1273912"/>
                  <a:pt x="2639808" y="1075981"/>
                </a:cubicBezTo>
                <a:cubicBezTo>
                  <a:pt x="2734106" y="781940"/>
                  <a:pt x="2497886" y="391788"/>
                  <a:pt x="2257856" y="208131"/>
                </a:cubicBezTo>
                <a:cubicBezTo>
                  <a:pt x="1948293" y="-30718"/>
                  <a:pt x="1388223" y="-81153"/>
                  <a:pt x="1060563" y="147229"/>
                </a:cubicBezTo>
                <a:close/>
              </a:path>
            </a:pathLst>
          </a:custGeom>
          <a:solidFill>
            <a:srgbClr val="E9F1FF">
              <a:alpha val="12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899978"/>
            <a:endParaRPr lang="en-US" sz="1772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D9146C-5DAD-2D04-BA3B-45055A106DE1}"/>
              </a:ext>
            </a:extLst>
          </p:cNvPr>
          <p:cNvSpPr/>
          <p:nvPr/>
        </p:nvSpPr>
        <p:spPr>
          <a:xfrm>
            <a:off x="3508655" y="2189344"/>
            <a:ext cx="976776" cy="97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AEE24D2-B59C-B219-1FDB-2A620B3D6C08}"/>
              </a:ext>
            </a:extLst>
          </p:cNvPr>
          <p:cNvSpPr/>
          <p:nvPr/>
        </p:nvSpPr>
        <p:spPr>
          <a:xfrm>
            <a:off x="2728992" y="2060255"/>
            <a:ext cx="7090144" cy="1216197"/>
          </a:xfrm>
          <a:prstGeom prst="homePlate">
            <a:avLst>
              <a:gd name="adj" fmla="val 19691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4D6C53-560C-99C1-4CFD-11BF0BA9921D}"/>
              </a:ext>
            </a:extLst>
          </p:cNvPr>
          <p:cNvSpPr/>
          <p:nvPr/>
        </p:nvSpPr>
        <p:spPr>
          <a:xfrm>
            <a:off x="2841457" y="228954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537FF8-1BE3-C294-6C9B-06E0F737EFB4}"/>
              </a:ext>
            </a:extLst>
          </p:cNvPr>
          <p:cNvSpPr/>
          <p:nvPr/>
        </p:nvSpPr>
        <p:spPr>
          <a:xfrm>
            <a:off x="2730390" y="2503090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2D60B0-C420-F15A-1FF5-752429C7A35B}"/>
              </a:ext>
            </a:extLst>
          </p:cNvPr>
          <p:cNvSpPr/>
          <p:nvPr/>
        </p:nvSpPr>
        <p:spPr>
          <a:xfrm>
            <a:off x="3508655" y="3378453"/>
            <a:ext cx="976776" cy="9767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701641A-2020-AB16-3F17-1C942E7A6EA9}"/>
              </a:ext>
            </a:extLst>
          </p:cNvPr>
          <p:cNvSpPr/>
          <p:nvPr/>
        </p:nvSpPr>
        <p:spPr>
          <a:xfrm>
            <a:off x="2728992" y="3249365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2"/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 dirty="0">
              <a:solidFill>
                <a:prstClr val="white"/>
              </a:solidFill>
              <a:effectLst>
                <a:glow>
                  <a:schemeClr val="accent1"/>
                </a:glow>
              </a:effectLst>
              <a:latin typeface="Segoe UI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F384B3-A1D8-69F0-89A9-3774C5029858}"/>
              </a:ext>
            </a:extLst>
          </p:cNvPr>
          <p:cNvSpPr/>
          <p:nvPr/>
        </p:nvSpPr>
        <p:spPr>
          <a:xfrm>
            <a:off x="2841457" y="347865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6F3ED8-7321-5A0C-17BA-3831BB00760F}"/>
              </a:ext>
            </a:extLst>
          </p:cNvPr>
          <p:cNvSpPr/>
          <p:nvPr/>
        </p:nvSpPr>
        <p:spPr>
          <a:xfrm>
            <a:off x="4143848" y="3734984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6B4251-D786-9795-D038-252916E38E11}"/>
              </a:ext>
            </a:extLst>
          </p:cNvPr>
          <p:cNvSpPr/>
          <p:nvPr/>
        </p:nvSpPr>
        <p:spPr>
          <a:xfrm>
            <a:off x="3508655" y="4567562"/>
            <a:ext cx="976776" cy="9767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563838E-4BFA-3662-609C-F84A7583DEEB}"/>
              </a:ext>
            </a:extLst>
          </p:cNvPr>
          <p:cNvSpPr/>
          <p:nvPr/>
        </p:nvSpPr>
        <p:spPr>
          <a:xfrm>
            <a:off x="2728992" y="4438473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8978A-610E-8786-DCE5-4624AD7E4E27}"/>
              </a:ext>
            </a:extLst>
          </p:cNvPr>
          <p:cNvSpPr/>
          <p:nvPr/>
        </p:nvSpPr>
        <p:spPr>
          <a:xfrm>
            <a:off x="2841457" y="4667763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79E1B-8D6B-34A3-B613-EF3F22BF4198}"/>
              </a:ext>
            </a:extLst>
          </p:cNvPr>
          <p:cNvSpPr/>
          <p:nvPr/>
        </p:nvSpPr>
        <p:spPr>
          <a:xfrm>
            <a:off x="2730390" y="4882551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4AF5B2-C649-F0F6-139F-FF372F02A610}"/>
              </a:ext>
            </a:extLst>
          </p:cNvPr>
          <p:cNvSpPr txBox="1"/>
          <p:nvPr/>
        </p:nvSpPr>
        <p:spPr>
          <a:xfrm>
            <a:off x="3692720" y="2373523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1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7EBD78-9A64-B041-853C-3D6F92F8BC26}"/>
              </a:ext>
            </a:extLst>
          </p:cNvPr>
          <p:cNvSpPr txBox="1"/>
          <p:nvPr/>
        </p:nvSpPr>
        <p:spPr>
          <a:xfrm>
            <a:off x="3692720" y="3562632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2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CE9E3B-5B11-FC66-22A0-C138331D39D1}"/>
              </a:ext>
            </a:extLst>
          </p:cNvPr>
          <p:cNvSpPr txBox="1"/>
          <p:nvPr/>
        </p:nvSpPr>
        <p:spPr>
          <a:xfrm>
            <a:off x="3692720" y="4751741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3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7B9EA5-893E-EDEF-CB34-C067EB01ACAB}"/>
              </a:ext>
            </a:extLst>
          </p:cNvPr>
          <p:cNvSpPr/>
          <p:nvPr/>
        </p:nvSpPr>
        <p:spPr>
          <a:xfrm>
            <a:off x="4310773" y="228545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en-US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Happy Test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577EF-3FA8-7966-1451-DB84A0017F77}"/>
              </a:ext>
            </a:extLst>
          </p:cNvPr>
          <p:cNvSpPr/>
          <p:nvPr/>
        </p:nvSpPr>
        <p:spPr>
          <a:xfrm>
            <a:off x="4310773" y="346283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ประเมินความเครียด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C535F1-77E0-0F86-5FB8-6103B656CB31}"/>
              </a:ext>
            </a:extLst>
          </p:cNvPr>
          <p:cNvSpPr/>
          <p:nvPr/>
        </p:nvSpPr>
        <p:spPr>
          <a:xfrm>
            <a:off x="4310773" y="464021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ประเมินภาวะซึมเศร้า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0030C0-1626-25BF-E7F5-28E63BFFFCD5}"/>
              </a:ext>
            </a:extLst>
          </p:cNvPr>
          <p:cNvSpPr/>
          <p:nvPr/>
        </p:nvSpPr>
        <p:spPr>
          <a:xfrm flipH="1">
            <a:off x="8066933" y="3062447"/>
            <a:ext cx="755695" cy="1513929"/>
          </a:xfrm>
          <a:custGeom>
            <a:avLst/>
            <a:gdLst>
              <a:gd name="connsiteX0" fmla="*/ 460119 w 1023501"/>
              <a:gd name="connsiteY0" fmla="*/ 10223 h 2050440"/>
              <a:gd name="connsiteX1" fmla="*/ 609661 w 1023501"/>
              <a:gd name="connsiteY1" fmla="*/ 7369 h 2050440"/>
              <a:gd name="connsiteX2" fmla="*/ 731581 w 1023501"/>
              <a:gd name="connsiteY2" fmla="*/ 96818 h 2050440"/>
              <a:gd name="connsiteX3" fmla="*/ 771586 w 1023501"/>
              <a:gd name="connsiteY3" fmla="*/ 213864 h 2050440"/>
              <a:gd name="connsiteX4" fmla="*/ 930654 w 1023501"/>
              <a:gd name="connsiteY4" fmla="*/ 466987 h 2050440"/>
              <a:gd name="connsiteX5" fmla="*/ 970659 w 1023501"/>
              <a:gd name="connsiteY5" fmla="*/ 661111 h 2050440"/>
              <a:gd name="connsiteX6" fmla="*/ 940179 w 1023501"/>
              <a:gd name="connsiteY6" fmla="*/ 909476 h 2050440"/>
              <a:gd name="connsiteX7" fmla="*/ 981136 w 1023501"/>
              <a:gd name="connsiteY7" fmla="*/ 1207324 h 2050440"/>
              <a:gd name="connsiteX8" fmla="*/ 963039 w 1023501"/>
              <a:gd name="connsiteY8" fmla="*/ 1284403 h 2050440"/>
              <a:gd name="connsiteX9" fmla="*/ 969706 w 1023501"/>
              <a:gd name="connsiteY9" fmla="*/ 1370997 h 2050440"/>
              <a:gd name="connsiteX10" fmla="*/ 1019236 w 1023501"/>
              <a:gd name="connsiteY10" fmla="*/ 1662184 h 2050440"/>
              <a:gd name="connsiteX11" fmla="*/ 987804 w 1023501"/>
              <a:gd name="connsiteY11" fmla="*/ 1953371 h 2050440"/>
              <a:gd name="connsiteX12" fmla="*/ 980184 w 1023501"/>
              <a:gd name="connsiteY12" fmla="*/ 2044723 h 2050440"/>
              <a:gd name="connsiteX13" fmla="*/ 836356 w 1023501"/>
              <a:gd name="connsiteY13" fmla="*/ 1992386 h 2050440"/>
              <a:gd name="connsiteX14" fmla="*/ 636331 w 1023501"/>
              <a:gd name="connsiteY14" fmla="*/ 1906743 h 2050440"/>
              <a:gd name="connsiteX15" fmla="*/ 348676 w 1023501"/>
              <a:gd name="connsiteY15" fmla="*/ 1979064 h 2050440"/>
              <a:gd name="connsiteX16" fmla="*/ 61021 w 1023501"/>
              <a:gd name="connsiteY16" fmla="*/ 1978112 h 2050440"/>
              <a:gd name="connsiteX17" fmla="*/ 32446 w 1023501"/>
              <a:gd name="connsiteY17" fmla="*/ 1948613 h 2050440"/>
              <a:gd name="connsiteX18" fmla="*/ 25779 w 1023501"/>
              <a:gd name="connsiteY18" fmla="*/ 1907694 h 2050440"/>
              <a:gd name="connsiteX19" fmla="*/ 71499 w 1023501"/>
              <a:gd name="connsiteY19" fmla="*/ 1602234 h 2050440"/>
              <a:gd name="connsiteX20" fmla="*/ 130554 w 1023501"/>
              <a:gd name="connsiteY20" fmla="*/ 1375755 h 2050440"/>
              <a:gd name="connsiteX21" fmla="*/ 77214 w 1023501"/>
              <a:gd name="connsiteY21" fmla="*/ 1174970 h 2050440"/>
              <a:gd name="connsiteX22" fmla="*/ 4824 w 1023501"/>
              <a:gd name="connsiteY22" fmla="*/ 980845 h 2050440"/>
              <a:gd name="connsiteX23" fmla="*/ 47686 w 1023501"/>
              <a:gd name="connsiteY23" fmla="*/ 784818 h 2050440"/>
              <a:gd name="connsiteX24" fmla="*/ 115314 w 1023501"/>
              <a:gd name="connsiteY24" fmla="*/ 713449 h 2050440"/>
              <a:gd name="connsiteX25" fmla="*/ 126744 w 1023501"/>
              <a:gd name="connsiteY25" fmla="*/ 647789 h 2050440"/>
              <a:gd name="connsiteX26" fmla="*/ 117219 w 1023501"/>
              <a:gd name="connsiteY26" fmla="*/ 487922 h 2050440"/>
              <a:gd name="connsiteX27" fmla="*/ 98169 w 1023501"/>
              <a:gd name="connsiteY27" fmla="*/ 338522 h 2050440"/>
              <a:gd name="connsiteX28" fmla="*/ 141031 w 1023501"/>
              <a:gd name="connsiteY28" fmla="*/ 199590 h 2050440"/>
              <a:gd name="connsiteX29" fmla="*/ 233424 w 1023501"/>
              <a:gd name="connsiteY29" fmla="*/ 152962 h 2050440"/>
              <a:gd name="connsiteX30" fmla="*/ 285811 w 1023501"/>
              <a:gd name="connsiteY30" fmla="*/ 149156 h 2050440"/>
              <a:gd name="connsiteX31" fmla="*/ 303909 w 1023501"/>
              <a:gd name="connsiteY31" fmla="*/ 118705 h 2050440"/>
              <a:gd name="connsiteX32" fmla="*/ 460119 w 1023501"/>
              <a:gd name="connsiteY32" fmla="*/ 10223 h 20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23501" h="2050440">
                <a:moveTo>
                  <a:pt x="460119" y="10223"/>
                </a:moveTo>
                <a:cubicBezTo>
                  <a:pt x="509649" y="-244"/>
                  <a:pt x="561084" y="-5002"/>
                  <a:pt x="609661" y="7369"/>
                </a:cubicBezTo>
                <a:cubicBezTo>
                  <a:pt x="658239" y="19739"/>
                  <a:pt x="705864" y="49239"/>
                  <a:pt x="731581" y="96818"/>
                </a:cubicBezTo>
                <a:cubicBezTo>
                  <a:pt x="751584" y="132979"/>
                  <a:pt x="757299" y="174849"/>
                  <a:pt x="771586" y="213864"/>
                </a:cubicBezTo>
                <a:cubicBezTo>
                  <a:pt x="806829" y="309023"/>
                  <a:pt x="885886" y="376586"/>
                  <a:pt x="930654" y="466987"/>
                </a:cubicBezTo>
                <a:cubicBezTo>
                  <a:pt x="960181" y="525985"/>
                  <a:pt x="973516" y="593548"/>
                  <a:pt x="970659" y="661111"/>
                </a:cubicBezTo>
                <a:cubicBezTo>
                  <a:pt x="966849" y="744851"/>
                  <a:pt x="936369" y="825736"/>
                  <a:pt x="940179" y="909476"/>
                </a:cubicBezTo>
                <a:cubicBezTo>
                  <a:pt x="944941" y="1010345"/>
                  <a:pt x="999234" y="1108359"/>
                  <a:pt x="981136" y="1207324"/>
                </a:cubicBezTo>
                <a:cubicBezTo>
                  <a:pt x="976374" y="1233017"/>
                  <a:pt x="966849" y="1257758"/>
                  <a:pt x="963039" y="1284403"/>
                </a:cubicBezTo>
                <a:cubicBezTo>
                  <a:pt x="959229" y="1312950"/>
                  <a:pt x="963991" y="1342450"/>
                  <a:pt x="969706" y="1370997"/>
                </a:cubicBezTo>
                <a:cubicBezTo>
                  <a:pt x="986851" y="1468060"/>
                  <a:pt x="1009711" y="1564170"/>
                  <a:pt x="1019236" y="1662184"/>
                </a:cubicBezTo>
                <a:cubicBezTo>
                  <a:pt x="1028761" y="1760198"/>
                  <a:pt x="1023999" y="1862970"/>
                  <a:pt x="987804" y="1953371"/>
                </a:cubicBezTo>
                <a:cubicBezTo>
                  <a:pt x="976374" y="1982870"/>
                  <a:pt x="962086" y="2019031"/>
                  <a:pt x="980184" y="2044723"/>
                </a:cubicBezTo>
                <a:cubicBezTo>
                  <a:pt x="930654" y="2065658"/>
                  <a:pt x="880171" y="2024740"/>
                  <a:pt x="836356" y="1992386"/>
                </a:cubicBezTo>
                <a:cubicBezTo>
                  <a:pt x="776349" y="1947661"/>
                  <a:pt x="707769" y="1912452"/>
                  <a:pt x="636331" y="1906743"/>
                </a:cubicBezTo>
                <a:cubicBezTo>
                  <a:pt x="537271" y="1899130"/>
                  <a:pt x="442974" y="1945758"/>
                  <a:pt x="348676" y="1979064"/>
                </a:cubicBezTo>
                <a:cubicBezTo>
                  <a:pt x="254379" y="2012369"/>
                  <a:pt x="146746" y="2033304"/>
                  <a:pt x="61021" y="1978112"/>
                </a:cubicBezTo>
                <a:cubicBezTo>
                  <a:pt x="49591" y="1970499"/>
                  <a:pt x="38161" y="1961935"/>
                  <a:pt x="32446" y="1948613"/>
                </a:cubicBezTo>
                <a:cubicBezTo>
                  <a:pt x="26731" y="1936242"/>
                  <a:pt x="25779" y="1921968"/>
                  <a:pt x="25779" y="1907694"/>
                </a:cubicBezTo>
                <a:cubicBezTo>
                  <a:pt x="24826" y="1803971"/>
                  <a:pt x="40066" y="1700248"/>
                  <a:pt x="71499" y="1602234"/>
                </a:cubicBezTo>
                <a:cubicBezTo>
                  <a:pt x="95311" y="1528010"/>
                  <a:pt x="129601" y="1454737"/>
                  <a:pt x="130554" y="1375755"/>
                </a:cubicBezTo>
                <a:cubicBezTo>
                  <a:pt x="131506" y="1305338"/>
                  <a:pt x="105789" y="1238727"/>
                  <a:pt x="77214" y="1174970"/>
                </a:cubicBezTo>
                <a:cubicBezTo>
                  <a:pt x="48639" y="1112165"/>
                  <a:pt x="17206" y="1049360"/>
                  <a:pt x="4824" y="980845"/>
                </a:cubicBezTo>
                <a:cubicBezTo>
                  <a:pt x="-7559" y="912331"/>
                  <a:pt x="2919" y="833349"/>
                  <a:pt x="47686" y="784818"/>
                </a:cubicBezTo>
                <a:cubicBezTo>
                  <a:pt x="70546" y="761028"/>
                  <a:pt x="101026" y="743900"/>
                  <a:pt x="115314" y="713449"/>
                </a:cubicBezTo>
                <a:cubicBezTo>
                  <a:pt x="124839" y="693465"/>
                  <a:pt x="125791" y="670627"/>
                  <a:pt x="126744" y="647789"/>
                </a:cubicBezTo>
                <a:cubicBezTo>
                  <a:pt x="127696" y="594500"/>
                  <a:pt x="124839" y="540259"/>
                  <a:pt x="117219" y="487922"/>
                </a:cubicBezTo>
                <a:cubicBezTo>
                  <a:pt x="109599" y="438439"/>
                  <a:pt x="98169" y="388956"/>
                  <a:pt x="98169" y="338522"/>
                </a:cubicBezTo>
                <a:cubicBezTo>
                  <a:pt x="97216" y="288088"/>
                  <a:pt x="109599" y="234799"/>
                  <a:pt x="141031" y="199590"/>
                </a:cubicBezTo>
                <a:cubicBezTo>
                  <a:pt x="165796" y="171994"/>
                  <a:pt x="200086" y="158671"/>
                  <a:pt x="233424" y="152962"/>
                </a:cubicBezTo>
                <a:cubicBezTo>
                  <a:pt x="249616" y="150107"/>
                  <a:pt x="270571" y="154865"/>
                  <a:pt x="285811" y="149156"/>
                </a:cubicBezTo>
                <a:cubicBezTo>
                  <a:pt x="308671" y="141543"/>
                  <a:pt x="298194" y="136785"/>
                  <a:pt x="303909" y="118705"/>
                </a:cubicBezTo>
                <a:cubicBezTo>
                  <a:pt x="326769" y="50190"/>
                  <a:pt x="401064" y="22594"/>
                  <a:pt x="460119" y="10223"/>
                </a:cubicBezTo>
                <a:close/>
              </a:path>
            </a:pathLst>
          </a:custGeom>
          <a:solidFill>
            <a:srgbClr val="3487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899978"/>
            <a:endParaRPr lang="en-US" sz="1772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5" name="Gráfico 2">
            <a:extLst>
              <a:ext uri="{FF2B5EF4-FFF2-40B4-BE49-F238E27FC236}">
                <a16:creationId xmlns:a16="http://schemas.microsoft.com/office/drawing/2014/main" id="{4531D9F7-4F67-858B-F897-827826888C7C}"/>
              </a:ext>
            </a:extLst>
          </p:cNvPr>
          <p:cNvGrpSpPr/>
          <p:nvPr/>
        </p:nvGrpSpPr>
        <p:grpSpPr>
          <a:xfrm flipH="1">
            <a:off x="7223704" y="3258293"/>
            <a:ext cx="1976092" cy="3942993"/>
            <a:chOff x="8951591" y="1316091"/>
            <a:chExt cx="2676386" cy="53403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B68186-7CF6-EAE3-0CF8-FB213077972A}"/>
                </a:ext>
              </a:extLst>
            </p:cNvPr>
            <p:cNvSpPr/>
            <p:nvPr/>
          </p:nvSpPr>
          <p:spPr>
            <a:xfrm>
              <a:off x="10032077" y="2129700"/>
              <a:ext cx="873442" cy="739345"/>
            </a:xfrm>
            <a:custGeom>
              <a:avLst/>
              <a:gdLst>
                <a:gd name="connsiteX0" fmla="*/ 251460 w 873442"/>
                <a:gd name="connsiteY0" fmla="*/ 0 h 739345"/>
                <a:gd name="connsiteX1" fmla="*/ 787718 w 873442"/>
                <a:gd name="connsiteY1" fmla="*/ 491972 h 739345"/>
                <a:gd name="connsiteX2" fmla="*/ 873443 w 873442"/>
                <a:gd name="connsiteY2" fmla="*/ 648985 h 739345"/>
                <a:gd name="connsiteX3" fmla="*/ 586740 w 873442"/>
                <a:gd name="connsiteY3" fmla="*/ 706080 h 739345"/>
                <a:gd name="connsiteX4" fmla="*/ 0 w 873442"/>
                <a:gd name="connsiteY4" fmla="*/ 234091 h 739345"/>
                <a:gd name="connsiteX5" fmla="*/ 251460 w 873442"/>
                <a:gd name="connsiteY5" fmla="*/ 0 h 73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442" h="739345">
                  <a:moveTo>
                    <a:pt x="251460" y="0"/>
                  </a:moveTo>
                  <a:lnTo>
                    <a:pt x="787718" y="491972"/>
                  </a:lnTo>
                  <a:lnTo>
                    <a:pt x="873443" y="648985"/>
                  </a:lnTo>
                  <a:cubicBezTo>
                    <a:pt x="873443" y="648985"/>
                    <a:pt x="730568" y="805997"/>
                    <a:pt x="586740" y="706080"/>
                  </a:cubicBezTo>
                  <a:cubicBezTo>
                    <a:pt x="443865" y="606163"/>
                    <a:pt x="0" y="234091"/>
                    <a:pt x="0" y="234091"/>
                  </a:cubicBezTo>
                  <a:lnTo>
                    <a:pt x="251460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7" name="Gráfico 2">
              <a:extLst>
                <a:ext uri="{FF2B5EF4-FFF2-40B4-BE49-F238E27FC236}">
                  <a16:creationId xmlns:a16="http://schemas.microsoft.com/office/drawing/2014/main" id="{CEEFF4C5-330D-82CC-1CBB-518952F41CF3}"/>
                </a:ext>
              </a:extLst>
            </p:cNvPr>
            <p:cNvGrpSpPr/>
            <p:nvPr/>
          </p:nvGrpSpPr>
          <p:grpSpPr>
            <a:xfrm>
              <a:off x="10678947" y="1817579"/>
              <a:ext cx="949030" cy="1005890"/>
              <a:chOff x="10678947" y="1817579"/>
              <a:chExt cx="949030" cy="1005890"/>
            </a:xfrm>
            <a:solidFill>
              <a:srgbClr val="D39576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80CFBCD-81A8-9D21-F089-196B570FFFC3}"/>
                  </a:ext>
                </a:extLst>
              </p:cNvPr>
              <p:cNvSpPr/>
              <p:nvPr/>
            </p:nvSpPr>
            <p:spPr>
              <a:xfrm>
                <a:off x="10678947" y="2123933"/>
                <a:ext cx="614396" cy="699535"/>
              </a:xfrm>
              <a:custGeom>
                <a:avLst/>
                <a:gdLst>
                  <a:gd name="connsiteX0" fmla="*/ 12260 w 614396"/>
                  <a:gd name="connsiteY0" fmla="*/ 542464 h 699535"/>
                  <a:gd name="connsiteX1" fmla="*/ 534230 w 614396"/>
                  <a:gd name="connsiteY1" fmla="*/ 57 h 699535"/>
                  <a:gd name="connsiteX2" fmla="*/ 604715 w 614396"/>
                  <a:gd name="connsiteY2" fmla="*/ 72378 h 699535"/>
                  <a:gd name="connsiteX3" fmla="*/ 225620 w 614396"/>
                  <a:gd name="connsiteY3" fmla="*/ 655703 h 699535"/>
                  <a:gd name="connsiteX4" fmla="*/ 12260 w 614396"/>
                  <a:gd name="connsiteY4" fmla="*/ 542464 h 6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4396" h="699535">
                    <a:moveTo>
                      <a:pt x="12260" y="542464"/>
                    </a:moveTo>
                    <a:lnTo>
                      <a:pt x="534230" y="57"/>
                    </a:lnTo>
                    <a:cubicBezTo>
                      <a:pt x="534230" y="57"/>
                      <a:pt x="647577" y="-4700"/>
                      <a:pt x="604715" y="72378"/>
                    </a:cubicBezTo>
                    <a:cubicBezTo>
                      <a:pt x="561852" y="148506"/>
                      <a:pt x="225620" y="655703"/>
                      <a:pt x="225620" y="655703"/>
                    </a:cubicBezTo>
                    <a:cubicBezTo>
                      <a:pt x="225620" y="655703"/>
                      <a:pt x="-62035" y="808909"/>
                      <a:pt x="12260" y="5424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90B4F6A-A02D-16F6-18EF-CB467C2681CE}"/>
                  </a:ext>
                </a:extLst>
              </p:cNvPr>
              <p:cNvSpPr/>
              <p:nvPr/>
            </p:nvSpPr>
            <p:spPr>
              <a:xfrm>
                <a:off x="11212087" y="1817579"/>
                <a:ext cx="415891" cy="427263"/>
              </a:xfrm>
              <a:custGeom>
                <a:avLst/>
                <a:gdLst>
                  <a:gd name="connsiteX0" fmla="*/ 8710 w 415891"/>
                  <a:gd name="connsiteY0" fmla="*/ 427264 h 427263"/>
                  <a:gd name="connsiteX1" fmla="*/ 175398 w 415891"/>
                  <a:gd name="connsiteY1" fmla="*/ 336863 h 427263"/>
                  <a:gd name="connsiteX2" fmla="*/ 392568 w 415891"/>
                  <a:gd name="connsiteY2" fmla="*/ 174141 h 427263"/>
                  <a:gd name="connsiteX3" fmla="*/ 409713 w 415891"/>
                  <a:gd name="connsiteY3" fmla="*/ 143690 h 427263"/>
                  <a:gd name="connsiteX4" fmla="*/ 269695 w 415891"/>
                  <a:gd name="connsiteY4" fmla="*/ 226479 h 427263"/>
                  <a:gd name="connsiteX5" fmla="*/ 310653 w 415891"/>
                  <a:gd name="connsiteY5" fmla="*/ 166528 h 427263"/>
                  <a:gd name="connsiteX6" fmla="*/ 403045 w 415891"/>
                  <a:gd name="connsiteY6" fmla="*/ 106578 h 427263"/>
                  <a:gd name="connsiteX7" fmla="*/ 414476 w 415891"/>
                  <a:gd name="connsiteY7" fmla="*/ 78030 h 427263"/>
                  <a:gd name="connsiteX8" fmla="*/ 402093 w 415891"/>
                  <a:gd name="connsiteY8" fmla="*/ 42822 h 427263"/>
                  <a:gd name="connsiteX9" fmla="*/ 295413 w 415891"/>
                  <a:gd name="connsiteY9" fmla="*/ 94207 h 427263"/>
                  <a:gd name="connsiteX10" fmla="*/ 221118 w 415891"/>
                  <a:gd name="connsiteY10" fmla="*/ 149400 h 427263"/>
                  <a:gd name="connsiteX11" fmla="*/ 257313 w 415891"/>
                  <a:gd name="connsiteY11" fmla="*/ 80885 h 427263"/>
                  <a:gd name="connsiteX12" fmla="*/ 355420 w 415891"/>
                  <a:gd name="connsiteY12" fmla="*/ 31403 h 427263"/>
                  <a:gd name="connsiteX13" fmla="*/ 350658 w 415891"/>
                  <a:gd name="connsiteY13" fmla="*/ 0 h 427263"/>
                  <a:gd name="connsiteX14" fmla="*/ 223023 w 415891"/>
                  <a:gd name="connsiteY14" fmla="*/ 57095 h 427263"/>
                  <a:gd name="connsiteX15" fmla="*/ 122058 w 415891"/>
                  <a:gd name="connsiteY15" fmla="*/ 177947 h 427263"/>
                  <a:gd name="connsiteX16" fmla="*/ 129678 w 415891"/>
                  <a:gd name="connsiteY16" fmla="*/ 134174 h 427263"/>
                  <a:gd name="connsiteX17" fmla="*/ 152538 w 415891"/>
                  <a:gd name="connsiteY17" fmla="*/ 66611 h 427263"/>
                  <a:gd name="connsiteX18" fmla="*/ 79195 w 415891"/>
                  <a:gd name="connsiteY18" fmla="*/ 148448 h 427263"/>
                  <a:gd name="connsiteX19" fmla="*/ 1090 w 415891"/>
                  <a:gd name="connsiteY19" fmla="*/ 283574 h 427263"/>
                  <a:gd name="connsiteX20" fmla="*/ 8710 w 415891"/>
                  <a:gd name="connsiteY20" fmla="*/ 427264 h 42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15891" h="427263">
                    <a:moveTo>
                      <a:pt x="8710" y="427264"/>
                    </a:moveTo>
                    <a:cubicBezTo>
                      <a:pt x="8710" y="427264"/>
                      <a:pt x="119200" y="365411"/>
                      <a:pt x="175398" y="336863"/>
                    </a:cubicBezTo>
                    <a:cubicBezTo>
                      <a:pt x="231595" y="309267"/>
                      <a:pt x="375423" y="205544"/>
                      <a:pt x="392568" y="174141"/>
                    </a:cubicBezTo>
                    <a:cubicBezTo>
                      <a:pt x="409713" y="143690"/>
                      <a:pt x="409713" y="143690"/>
                      <a:pt x="409713" y="143690"/>
                    </a:cubicBezTo>
                    <a:lnTo>
                      <a:pt x="269695" y="226479"/>
                    </a:lnTo>
                    <a:lnTo>
                      <a:pt x="310653" y="166528"/>
                    </a:lnTo>
                    <a:cubicBezTo>
                      <a:pt x="310653" y="166528"/>
                      <a:pt x="393520" y="117997"/>
                      <a:pt x="403045" y="106578"/>
                    </a:cubicBezTo>
                    <a:cubicBezTo>
                      <a:pt x="412570" y="94207"/>
                      <a:pt x="414476" y="78030"/>
                      <a:pt x="414476" y="78030"/>
                    </a:cubicBezTo>
                    <a:cubicBezTo>
                      <a:pt x="421143" y="43773"/>
                      <a:pt x="402093" y="42822"/>
                      <a:pt x="402093" y="42822"/>
                    </a:cubicBezTo>
                    <a:lnTo>
                      <a:pt x="295413" y="94207"/>
                    </a:lnTo>
                    <a:lnTo>
                      <a:pt x="221118" y="149400"/>
                    </a:lnTo>
                    <a:lnTo>
                      <a:pt x="257313" y="80885"/>
                    </a:lnTo>
                    <a:cubicBezTo>
                      <a:pt x="257313" y="80885"/>
                      <a:pt x="348753" y="42822"/>
                      <a:pt x="355420" y="31403"/>
                    </a:cubicBezTo>
                    <a:cubicBezTo>
                      <a:pt x="362088" y="19983"/>
                      <a:pt x="350658" y="0"/>
                      <a:pt x="350658" y="0"/>
                    </a:cubicBezTo>
                    <a:lnTo>
                      <a:pt x="223023" y="57095"/>
                    </a:lnTo>
                    <a:lnTo>
                      <a:pt x="122058" y="177947"/>
                    </a:lnTo>
                    <a:cubicBezTo>
                      <a:pt x="122058" y="177947"/>
                      <a:pt x="108723" y="161770"/>
                      <a:pt x="129678" y="134174"/>
                    </a:cubicBezTo>
                    <a:cubicBezTo>
                      <a:pt x="150633" y="105627"/>
                      <a:pt x="157300" y="81837"/>
                      <a:pt x="152538" y="66611"/>
                    </a:cubicBezTo>
                    <a:cubicBezTo>
                      <a:pt x="148728" y="51386"/>
                      <a:pt x="86815" y="129416"/>
                      <a:pt x="79195" y="148448"/>
                    </a:cubicBezTo>
                    <a:cubicBezTo>
                      <a:pt x="71575" y="166528"/>
                      <a:pt x="3948" y="211253"/>
                      <a:pt x="1090" y="283574"/>
                    </a:cubicBezTo>
                    <a:cubicBezTo>
                      <a:pt x="-3672" y="355895"/>
                      <a:pt x="8710" y="427264"/>
                      <a:pt x="8710" y="4272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824BF-73EB-BEF1-4EC1-3D71E667C086}"/>
                </a:ext>
              </a:extLst>
            </p:cNvPr>
            <p:cNvSpPr/>
            <p:nvPr/>
          </p:nvSpPr>
          <p:spPr>
            <a:xfrm>
              <a:off x="8951591" y="6377119"/>
              <a:ext cx="409925" cy="279296"/>
            </a:xfrm>
            <a:custGeom>
              <a:avLst/>
              <a:gdLst>
                <a:gd name="connsiteX0" fmla="*/ 355633 w 409925"/>
                <a:gd name="connsiteY0" fmla="*/ 39496 h 279296"/>
                <a:gd name="connsiteX1" fmla="*/ 347061 w 409925"/>
                <a:gd name="connsiteY1" fmla="*/ 144171 h 279296"/>
                <a:gd name="connsiteX2" fmla="*/ 406116 w 409925"/>
                <a:gd name="connsiteY2" fmla="*/ 258361 h 279296"/>
                <a:gd name="connsiteX3" fmla="*/ 409926 w 409925"/>
                <a:gd name="connsiteY3" fmla="*/ 279297 h 279296"/>
                <a:gd name="connsiteX4" fmla="*/ 351 w 409925"/>
                <a:gd name="connsiteY4" fmla="*/ 279297 h 279296"/>
                <a:gd name="connsiteX5" fmla="*/ 59406 w 409925"/>
                <a:gd name="connsiteY5" fmla="*/ 185089 h 279296"/>
                <a:gd name="connsiteX6" fmla="*/ 155608 w 409925"/>
                <a:gd name="connsiteY6" fmla="*/ 27125 h 279296"/>
                <a:gd name="connsiteX7" fmla="*/ 355633 w 409925"/>
                <a:gd name="connsiteY7" fmla="*/ 39496 h 27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925" h="279296">
                  <a:moveTo>
                    <a:pt x="355633" y="39496"/>
                  </a:moveTo>
                  <a:cubicBezTo>
                    <a:pt x="355633" y="39496"/>
                    <a:pt x="347061" y="119430"/>
                    <a:pt x="347061" y="144171"/>
                  </a:cubicBezTo>
                  <a:cubicBezTo>
                    <a:pt x="347061" y="168912"/>
                    <a:pt x="401353" y="238378"/>
                    <a:pt x="406116" y="258361"/>
                  </a:cubicBezTo>
                  <a:cubicBezTo>
                    <a:pt x="409926" y="279297"/>
                    <a:pt x="409926" y="279297"/>
                    <a:pt x="409926" y="279297"/>
                  </a:cubicBezTo>
                  <a:lnTo>
                    <a:pt x="351" y="279297"/>
                  </a:lnTo>
                  <a:cubicBezTo>
                    <a:pt x="351" y="279297"/>
                    <a:pt x="-8222" y="238378"/>
                    <a:pt x="59406" y="185089"/>
                  </a:cubicBezTo>
                  <a:cubicBezTo>
                    <a:pt x="126081" y="131800"/>
                    <a:pt x="147036" y="94688"/>
                    <a:pt x="155608" y="27125"/>
                  </a:cubicBezTo>
                  <a:cubicBezTo>
                    <a:pt x="163228" y="-40438"/>
                    <a:pt x="355633" y="39496"/>
                    <a:pt x="355633" y="39496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AB2223-A3FA-D63B-86CD-25A03A5703E1}"/>
                </a:ext>
              </a:extLst>
            </p:cNvPr>
            <p:cNvSpPr/>
            <p:nvPr/>
          </p:nvSpPr>
          <p:spPr>
            <a:xfrm>
              <a:off x="9964449" y="6384098"/>
              <a:ext cx="640112" cy="262801"/>
            </a:xfrm>
            <a:custGeom>
              <a:avLst/>
              <a:gdLst>
                <a:gd name="connsiteX0" fmla="*/ 41910 w 640112"/>
                <a:gd name="connsiteY0" fmla="*/ 42032 h 262801"/>
                <a:gd name="connsiteX1" fmla="*/ 0 w 640112"/>
                <a:gd name="connsiteY1" fmla="*/ 262801 h 262801"/>
                <a:gd name="connsiteX2" fmla="*/ 640080 w 640112"/>
                <a:gd name="connsiteY2" fmla="*/ 262801 h 262801"/>
                <a:gd name="connsiteX3" fmla="*/ 568643 w 640112"/>
                <a:gd name="connsiteY3" fmla="*/ 172400 h 262801"/>
                <a:gd name="connsiteX4" fmla="*/ 234315 w 640112"/>
                <a:gd name="connsiteY4" fmla="*/ 24904 h 262801"/>
                <a:gd name="connsiteX5" fmla="*/ 41910 w 640112"/>
                <a:gd name="connsiteY5" fmla="*/ 42032 h 26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112" h="262801">
                  <a:moveTo>
                    <a:pt x="41910" y="42032"/>
                  </a:moveTo>
                  <a:lnTo>
                    <a:pt x="0" y="262801"/>
                  </a:lnTo>
                  <a:lnTo>
                    <a:pt x="640080" y="262801"/>
                  </a:lnTo>
                  <a:cubicBezTo>
                    <a:pt x="640080" y="262801"/>
                    <a:pt x="643890" y="193335"/>
                    <a:pt x="568643" y="172400"/>
                  </a:cubicBezTo>
                  <a:cubicBezTo>
                    <a:pt x="493395" y="151465"/>
                    <a:pt x="288608" y="90564"/>
                    <a:pt x="234315" y="24904"/>
                  </a:cubicBezTo>
                  <a:cubicBezTo>
                    <a:pt x="180023" y="-39804"/>
                    <a:pt x="41910" y="42032"/>
                    <a:pt x="41910" y="42032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C3AD51-5490-2FB0-490C-10A4A631807F}"/>
                </a:ext>
              </a:extLst>
            </p:cNvPr>
            <p:cNvSpPr/>
            <p:nvPr/>
          </p:nvSpPr>
          <p:spPr>
            <a:xfrm>
              <a:off x="9984493" y="2037032"/>
              <a:ext cx="345989" cy="304825"/>
            </a:xfrm>
            <a:custGeom>
              <a:avLst/>
              <a:gdLst>
                <a:gd name="connsiteX0" fmla="*/ 299044 w 345989"/>
                <a:gd name="connsiteY0" fmla="*/ 92668 h 304825"/>
                <a:gd name="connsiteX1" fmla="*/ 39011 w 345989"/>
                <a:gd name="connsiteY1" fmla="*/ 364 h 304825"/>
                <a:gd name="connsiteX2" fmla="*/ 205699 w 345989"/>
                <a:gd name="connsiteY2" fmla="*/ 261100 h 304825"/>
                <a:gd name="connsiteX3" fmla="*/ 343811 w 345989"/>
                <a:gd name="connsiteY3" fmla="*/ 301067 h 304825"/>
                <a:gd name="connsiteX4" fmla="*/ 299044 w 345989"/>
                <a:gd name="connsiteY4" fmla="*/ 92668 h 3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89" h="304825">
                  <a:moveTo>
                    <a:pt x="299044" y="92668"/>
                  </a:moveTo>
                  <a:cubicBezTo>
                    <a:pt x="251419" y="57460"/>
                    <a:pt x="160931" y="-5345"/>
                    <a:pt x="39011" y="364"/>
                  </a:cubicBezTo>
                  <a:cubicBezTo>
                    <a:pt x="-82909" y="6074"/>
                    <a:pt x="111401" y="200198"/>
                    <a:pt x="205699" y="261100"/>
                  </a:cubicBezTo>
                  <a:cubicBezTo>
                    <a:pt x="299996" y="322953"/>
                    <a:pt x="343811" y="301067"/>
                    <a:pt x="343811" y="301067"/>
                  </a:cubicBezTo>
                  <a:cubicBezTo>
                    <a:pt x="343811" y="301067"/>
                    <a:pt x="360956" y="138345"/>
                    <a:pt x="299044" y="92668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62CA6F4-54D8-AEFC-82C5-BBCACAC3D56C}"/>
                </a:ext>
              </a:extLst>
            </p:cNvPr>
            <p:cNvSpPr/>
            <p:nvPr/>
          </p:nvSpPr>
          <p:spPr>
            <a:xfrm>
              <a:off x="9903261" y="3198899"/>
              <a:ext cx="555436" cy="3249071"/>
            </a:xfrm>
            <a:custGeom>
              <a:avLst/>
              <a:gdLst>
                <a:gd name="connsiteX0" fmla="*/ 483147 w 555436"/>
                <a:gd name="connsiteY0" fmla="*/ 13711 h 3249071"/>
                <a:gd name="connsiteX1" fmla="*/ 451714 w 555436"/>
                <a:gd name="connsiteY1" fmla="*/ 1663768 h 3249071"/>
                <a:gd name="connsiteX2" fmla="*/ 395517 w 555436"/>
                <a:gd name="connsiteY2" fmla="*/ 2118628 h 3249071"/>
                <a:gd name="connsiteX3" fmla="*/ 329794 w 555436"/>
                <a:gd name="connsiteY3" fmla="*/ 3241505 h 3249071"/>
                <a:gd name="connsiteX4" fmla="*/ 103099 w 555436"/>
                <a:gd name="connsiteY4" fmla="*/ 3228183 h 3249071"/>
                <a:gd name="connsiteX5" fmla="*/ 57379 w 555436"/>
                <a:gd name="connsiteY5" fmla="*/ 2168111 h 3249071"/>
                <a:gd name="connsiteX6" fmla="*/ 125959 w 555436"/>
                <a:gd name="connsiteY6" fmla="*/ 1744653 h 3249071"/>
                <a:gd name="connsiteX7" fmla="*/ 6896 w 555436"/>
                <a:gd name="connsiteY7" fmla="*/ 960543 h 3249071"/>
                <a:gd name="connsiteX8" fmla="*/ 483147 w 555436"/>
                <a:gd name="connsiteY8" fmla="*/ 13711 h 324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5436" h="3249071">
                  <a:moveTo>
                    <a:pt x="483147" y="13711"/>
                  </a:moveTo>
                  <a:cubicBezTo>
                    <a:pt x="483147" y="13711"/>
                    <a:pt x="665074" y="595133"/>
                    <a:pt x="451714" y="1663768"/>
                  </a:cubicBezTo>
                  <a:cubicBezTo>
                    <a:pt x="405994" y="1891198"/>
                    <a:pt x="421234" y="1924504"/>
                    <a:pt x="395517" y="2118628"/>
                  </a:cubicBezTo>
                  <a:cubicBezTo>
                    <a:pt x="316459" y="2719082"/>
                    <a:pt x="355512" y="3236747"/>
                    <a:pt x="329794" y="3241505"/>
                  </a:cubicBezTo>
                  <a:cubicBezTo>
                    <a:pt x="236449" y="3258633"/>
                    <a:pt x="147867" y="3243408"/>
                    <a:pt x="103099" y="3228183"/>
                  </a:cubicBezTo>
                  <a:cubicBezTo>
                    <a:pt x="84049" y="3222473"/>
                    <a:pt x="38329" y="2321317"/>
                    <a:pt x="57379" y="2168111"/>
                  </a:cubicBezTo>
                  <a:cubicBezTo>
                    <a:pt x="85001" y="1945439"/>
                    <a:pt x="125006" y="1899763"/>
                    <a:pt x="125959" y="1744653"/>
                  </a:cubicBezTo>
                  <a:cubicBezTo>
                    <a:pt x="127864" y="1521981"/>
                    <a:pt x="-35013" y="1211763"/>
                    <a:pt x="6896" y="960543"/>
                  </a:cubicBezTo>
                  <a:cubicBezTo>
                    <a:pt x="50712" y="695049"/>
                    <a:pt x="433617" y="-114754"/>
                    <a:pt x="483147" y="13711"/>
                  </a:cubicBezTo>
                  <a:close/>
                </a:path>
              </a:pathLst>
            </a:custGeom>
            <a:solidFill>
              <a:srgbClr val="24478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EA94BC-F74E-49E2-9745-B83ED8D7B1A0}"/>
                </a:ext>
              </a:extLst>
            </p:cNvPr>
            <p:cNvSpPr/>
            <p:nvPr/>
          </p:nvSpPr>
          <p:spPr>
            <a:xfrm>
              <a:off x="9106247" y="3223078"/>
              <a:ext cx="1280160" cy="3193536"/>
            </a:xfrm>
            <a:custGeom>
              <a:avLst/>
              <a:gdLst>
                <a:gd name="connsiteX0" fmla="*/ 501968 w 1280160"/>
                <a:gd name="connsiteY0" fmla="*/ 0 h 3193536"/>
                <a:gd name="connsiteX1" fmla="*/ 307657 w 1280160"/>
                <a:gd name="connsiteY1" fmla="*/ 546213 h 3193536"/>
                <a:gd name="connsiteX2" fmla="*/ 276225 w 1280160"/>
                <a:gd name="connsiteY2" fmla="*/ 1694782 h 3193536"/>
                <a:gd name="connsiteX3" fmla="*/ 87630 w 1280160"/>
                <a:gd name="connsiteY3" fmla="*/ 2185803 h 3193536"/>
                <a:gd name="connsiteX4" fmla="*/ 0 w 1280160"/>
                <a:gd name="connsiteY4" fmla="*/ 3181166 h 3193536"/>
                <a:gd name="connsiteX5" fmla="*/ 200977 w 1280160"/>
                <a:gd name="connsiteY5" fmla="*/ 3193537 h 3193536"/>
                <a:gd name="connsiteX6" fmla="*/ 841057 w 1280160"/>
                <a:gd name="connsiteY6" fmla="*/ 896398 h 3193536"/>
                <a:gd name="connsiteX7" fmla="*/ 1280160 w 1280160"/>
                <a:gd name="connsiteY7" fmla="*/ 26644 h 3193536"/>
                <a:gd name="connsiteX8" fmla="*/ 501968 w 1280160"/>
                <a:gd name="connsiteY8" fmla="*/ 0 h 319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3193536">
                  <a:moveTo>
                    <a:pt x="501968" y="0"/>
                  </a:moveTo>
                  <a:cubicBezTo>
                    <a:pt x="501968" y="0"/>
                    <a:pt x="325755" y="374927"/>
                    <a:pt x="307657" y="546213"/>
                  </a:cubicBezTo>
                  <a:cubicBezTo>
                    <a:pt x="289560" y="710838"/>
                    <a:pt x="276225" y="1694782"/>
                    <a:pt x="276225" y="1694782"/>
                  </a:cubicBezTo>
                  <a:cubicBezTo>
                    <a:pt x="276225" y="1694782"/>
                    <a:pt x="131445" y="2026887"/>
                    <a:pt x="87630" y="2185803"/>
                  </a:cubicBezTo>
                  <a:cubicBezTo>
                    <a:pt x="43815" y="2345670"/>
                    <a:pt x="0" y="3181166"/>
                    <a:pt x="0" y="3181166"/>
                  </a:cubicBezTo>
                  <a:lnTo>
                    <a:pt x="200977" y="3193537"/>
                  </a:lnTo>
                  <a:lnTo>
                    <a:pt x="841057" y="896398"/>
                  </a:lnTo>
                  <a:lnTo>
                    <a:pt x="1280160" y="26644"/>
                  </a:lnTo>
                  <a:lnTo>
                    <a:pt x="501968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7293E1-38E8-3FDF-03AA-62BC5D07A0FF}"/>
                </a:ext>
              </a:extLst>
            </p:cNvPr>
            <p:cNvSpPr/>
            <p:nvPr/>
          </p:nvSpPr>
          <p:spPr>
            <a:xfrm>
              <a:off x="9512220" y="2022749"/>
              <a:ext cx="921345" cy="1490764"/>
            </a:xfrm>
            <a:custGeom>
              <a:avLst/>
              <a:gdLst>
                <a:gd name="connsiteX0" fmla="*/ 130284 w 921345"/>
                <a:gd name="connsiteY0" fmla="*/ 24163 h 1490764"/>
                <a:gd name="connsiteX1" fmla="*/ 1697 w 921345"/>
                <a:gd name="connsiteY1" fmla="*/ 300124 h 1490764"/>
                <a:gd name="connsiteX2" fmla="*/ 116949 w 921345"/>
                <a:gd name="connsiteY2" fmla="*/ 665535 h 1490764"/>
                <a:gd name="connsiteX3" fmla="*/ 99804 w 921345"/>
                <a:gd name="connsiteY3" fmla="*/ 1189861 h 1490764"/>
                <a:gd name="connsiteX4" fmla="*/ 917049 w 921345"/>
                <a:gd name="connsiteY4" fmla="*/ 1463919 h 1490764"/>
                <a:gd name="connsiteX5" fmla="*/ 861804 w 921345"/>
                <a:gd name="connsiteY5" fmla="*/ 584650 h 1490764"/>
                <a:gd name="connsiteX6" fmla="*/ 783699 w 921345"/>
                <a:gd name="connsiteY6" fmla="*/ 282996 h 1490764"/>
                <a:gd name="connsiteX7" fmla="*/ 536049 w 921345"/>
                <a:gd name="connsiteY7" fmla="*/ 12744 h 1490764"/>
                <a:gd name="connsiteX8" fmla="*/ 130284 w 921345"/>
                <a:gd name="connsiteY8" fmla="*/ 24163 h 149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345" h="1490764">
                  <a:moveTo>
                    <a:pt x="130284" y="24163"/>
                  </a:moveTo>
                  <a:cubicBezTo>
                    <a:pt x="130284" y="24163"/>
                    <a:pt x="-17353" y="164998"/>
                    <a:pt x="1697" y="300124"/>
                  </a:cubicBezTo>
                  <a:cubicBezTo>
                    <a:pt x="20747" y="435250"/>
                    <a:pt x="91232" y="493297"/>
                    <a:pt x="116949" y="665535"/>
                  </a:cubicBezTo>
                  <a:cubicBezTo>
                    <a:pt x="141714" y="837773"/>
                    <a:pt x="188387" y="1122298"/>
                    <a:pt x="99804" y="1189861"/>
                  </a:cubicBezTo>
                  <a:cubicBezTo>
                    <a:pt x="12174" y="1257424"/>
                    <a:pt x="227439" y="1585723"/>
                    <a:pt x="917049" y="1463919"/>
                  </a:cubicBezTo>
                  <a:cubicBezTo>
                    <a:pt x="950387" y="1458210"/>
                    <a:pt x="776079" y="777823"/>
                    <a:pt x="861804" y="584650"/>
                  </a:cubicBezTo>
                  <a:cubicBezTo>
                    <a:pt x="894189" y="511377"/>
                    <a:pt x="883712" y="343897"/>
                    <a:pt x="783699" y="282996"/>
                  </a:cubicBezTo>
                  <a:cubicBezTo>
                    <a:pt x="683687" y="221142"/>
                    <a:pt x="536049" y="12744"/>
                    <a:pt x="536049" y="12744"/>
                  </a:cubicBezTo>
                  <a:cubicBezTo>
                    <a:pt x="536049" y="12744"/>
                    <a:pt x="221724" y="-22465"/>
                    <a:pt x="130284" y="24163"/>
                  </a:cubicBezTo>
                  <a:close/>
                </a:path>
              </a:pathLst>
            </a:custGeom>
            <a:solidFill>
              <a:srgbClr val="A7B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10ABD26-3132-EF91-27AD-A12FE4F1A572}"/>
                </a:ext>
              </a:extLst>
            </p:cNvPr>
            <p:cNvSpPr/>
            <p:nvPr/>
          </p:nvSpPr>
          <p:spPr>
            <a:xfrm>
              <a:off x="9259599" y="2046912"/>
              <a:ext cx="397112" cy="1052458"/>
            </a:xfrm>
            <a:custGeom>
              <a:avLst/>
              <a:gdLst>
                <a:gd name="connsiteX0" fmla="*/ 382905 w 397112"/>
                <a:gd name="connsiteY0" fmla="*/ 0 h 1052458"/>
                <a:gd name="connsiteX1" fmla="*/ 181928 w 397112"/>
                <a:gd name="connsiteY1" fmla="*/ 125610 h 1052458"/>
                <a:gd name="connsiteX2" fmla="*/ 0 w 397112"/>
                <a:gd name="connsiteY2" fmla="*/ 871657 h 1052458"/>
                <a:gd name="connsiteX3" fmla="*/ 15240 w 397112"/>
                <a:gd name="connsiteY3" fmla="*/ 1052459 h 1052458"/>
                <a:gd name="connsiteX4" fmla="*/ 351473 w 397112"/>
                <a:gd name="connsiteY4" fmla="*/ 877366 h 1052458"/>
                <a:gd name="connsiteX5" fmla="*/ 382905 w 397112"/>
                <a:gd name="connsiteY5" fmla="*/ 0 h 105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112" h="1052458">
                  <a:moveTo>
                    <a:pt x="382905" y="0"/>
                  </a:moveTo>
                  <a:cubicBezTo>
                    <a:pt x="382905" y="0"/>
                    <a:pt x="235267" y="12371"/>
                    <a:pt x="181928" y="125610"/>
                  </a:cubicBezTo>
                  <a:cubicBezTo>
                    <a:pt x="128588" y="238849"/>
                    <a:pt x="0" y="746047"/>
                    <a:pt x="0" y="871657"/>
                  </a:cubicBezTo>
                  <a:cubicBezTo>
                    <a:pt x="0" y="997267"/>
                    <a:pt x="15240" y="1052459"/>
                    <a:pt x="15240" y="1052459"/>
                  </a:cubicBezTo>
                  <a:lnTo>
                    <a:pt x="351473" y="877366"/>
                  </a:lnTo>
                  <a:cubicBezTo>
                    <a:pt x="352425" y="878318"/>
                    <a:pt x="427673" y="11419"/>
                    <a:pt x="382905" y="0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097B03-2765-8171-9E2D-8701FB49CB17}"/>
                </a:ext>
              </a:extLst>
            </p:cNvPr>
            <p:cNvSpPr/>
            <p:nvPr/>
          </p:nvSpPr>
          <p:spPr>
            <a:xfrm>
              <a:off x="9275792" y="2637430"/>
              <a:ext cx="1038021" cy="580889"/>
            </a:xfrm>
            <a:custGeom>
              <a:avLst/>
              <a:gdLst>
                <a:gd name="connsiteX0" fmla="*/ 0 w 1038021"/>
                <a:gd name="connsiteY0" fmla="*/ 461941 h 580889"/>
                <a:gd name="connsiteX1" fmla="*/ 6667 w 1038021"/>
                <a:gd name="connsiteY1" fmla="*/ 547584 h 580889"/>
                <a:gd name="connsiteX2" fmla="*/ 147637 w 1038021"/>
                <a:gd name="connsiteY2" fmla="*/ 580889 h 580889"/>
                <a:gd name="connsiteX3" fmla="*/ 803910 w 1038021"/>
                <a:gd name="connsiteY3" fmla="*/ 258300 h 580889"/>
                <a:gd name="connsiteX4" fmla="*/ 998220 w 1038021"/>
                <a:gd name="connsiteY4" fmla="*/ 203108 h 580889"/>
                <a:gd name="connsiteX5" fmla="*/ 1032510 w 1038021"/>
                <a:gd name="connsiteY5" fmla="*/ 73692 h 580889"/>
                <a:gd name="connsiteX6" fmla="*/ 996315 w 1038021"/>
                <a:gd name="connsiteY6" fmla="*/ 3274 h 580889"/>
                <a:gd name="connsiteX7" fmla="*/ 966787 w 1038021"/>
                <a:gd name="connsiteY7" fmla="*/ 6129 h 580889"/>
                <a:gd name="connsiteX8" fmla="*/ 794385 w 1038021"/>
                <a:gd name="connsiteY8" fmla="*/ 144109 h 580889"/>
                <a:gd name="connsiteX9" fmla="*/ 342900 w 1038021"/>
                <a:gd name="connsiteY9" fmla="*/ 257349 h 580889"/>
                <a:gd name="connsiteX10" fmla="*/ 0 w 1038021"/>
                <a:gd name="connsiteY10" fmla="*/ 461941 h 58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021" h="580889">
                  <a:moveTo>
                    <a:pt x="0" y="461941"/>
                  </a:moveTo>
                  <a:cubicBezTo>
                    <a:pt x="0" y="461941"/>
                    <a:pt x="6667" y="532358"/>
                    <a:pt x="6667" y="547584"/>
                  </a:cubicBezTo>
                  <a:cubicBezTo>
                    <a:pt x="6667" y="562809"/>
                    <a:pt x="75248" y="580889"/>
                    <a:pt x="147637" y="580889"/>
                  </a:cubicBezTo>
                  <a:cubicBezTo>
                    <a:pt x="220027" y="580889"/>
                    <a:pt x="753428" y="280187"/>
                    <a:pt x="803910" y="258300"/>
                  </a:cubicBezTo>
                  <a:cubicBezTo>
                    <a:pt x="854393" y="236414"/>
                    <a:pt x="970598" y="205963"/>
                    <a:pt x="998220" y="203108"/>
                  </a:cubicBezTo>
                  <a:cubicBezTo>
                    <a:pt x="1026795" y="200253"/>
                    <a:pt x="1048703" y="123174"/>
                    <a:pt x="1032510" y="73692"/>
                  </a:cubicBezTo>
                  <a:cubicBezTo>
                    <a:pt x="1022032" y="41338"/>
                    <a:pt x="1011555" y="12790"/>
                    <a:pt x="996315" y="3274"/>
                  </a:cubicBezTo>
                  <a:cubicBezTo>
                    <a:pt x="987743" y="-1484"/>
                    <a:pt x="979170" y="-1484"/>
                    <a:pt x="966787" y="6129"/>
                  </a:cubicBezTo>
                  <a:cubicBezTo>
                    <a:pt x="932498" y="28015"/>
                    <a:pt x="794385" y="144109"/>
                    <a:pt x="794385" y="144109"/>
                  </a:cubicBezTo>
                  <a:cubicBezTo>
                    <a:pt x="794385" y="144109"/>
                    <a:pt x="471487" y="202156"/>
                    <a:pt x="342900" y="257349"/>
                  </a:cubicBezTo>
                  <a:cubicBezTo>
                    <a:pt x="213360" y="315396"/>
                    <a:pt x="62865" y="382958"/>
                    <a:pt x="0" y="461941"/>
                  </a:cubicBezTo>
                  <a:close/>
                </a:path>
              </a:pathLst>
            </a:custGeom>
            <a:solidFill>
              <a:srgbClr val="DDA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918E8B-043C-102B-F2C9-C9B1A9127890}"/>
                </a:ext>
              </a:extLst>
            </p:cNvPr>
            <p:cNvSpPr/>
            <p:nvPr/>
          </p:nvSpPr>
          <p:spPr>
            <a:xfrm>
              <a:off x="10271154" y="2642607"/>
              <a:ext cx="174317" cy="193172"/>
            </a:xfrm>
            <a:custGeom>
              <a:avLst/>
              <a:gdLst>
                <a:gd name="connsiteX0" fmla="*/ 165735 w 174317"/>
                <a:gd name="connsiteY0" fmla="*/ 20935 h 193172"/>
                <a:gd name="connsiteX1" fmla="*/ 0 w 174317"/>
                <a:gd name="connsiteY1" fmla="*/ 0 h 193172"/>
                <a:gd name="connsiteX2" fmla="*/ 36195 w 174317"/>
                <a:gd name="connsiteY2" fmla="*/ 70418 h 193172"/>
                <a:gd name="connsiteX3" fmla="*/ 14288 w 174317"/>
                <a:gd name="connsiteY3" fmla="*/ 177947 h 193172"/>
                <a:gd name="connsiteX4" fmla="*/ 105728 w 174317"/>
                <a:gd name="connsiteY4" fmla="*/ 193173 h 193172"/>
                <a:gd name="connsiteX5" fmla="*/ 102870 w 174317"/>
                <a:gd name="connsiteY5" fmla="*/ 171286 h 193172"/>
                <a:gd name="connsiteX6" fmla="*/ 64770 w 174317"/>
                <a:gd name="connsiteY6" fmla="*/ 156061 h 193172"/>
                <a:gd name="connsiteX7" fmla="*/ 127635 w 174317"/>
                <a:gd name="connsiteY7" fmla="*/ 146545 h 193172"/>
                <a:gd name="connsiteX8" fmla="*/ 149543 w 174317"/>
                <a:gd name="connsiteY8" fmla="*/ 128465 h 193172"/>
                <a:gd name="connsiteX9" fmla="*/ 130493 w 174317"/>
                <a:gd name="connsiteY9" fmla="*/ 113239 h 193172"/>
                <a:gd name="connsiteX10" fmla="*/ 168593 w 174317"/>
                <a:gd name="connsiteY10" fmla="*/ 91353 h 193172"/>
                <a:gd name="connsiteX11" fmla="*/ 171450 w 174317"/>
                <a:gd name="connsiteY11" fmla="*/ 60902 h 193172"/>
                <a:gd name="connsiteX12" fmla="*/ 165735 w 174317"/>
                <a:gd name="connsiteY12" fmla="*/ 20935 h 19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317" h="193172">
                  <a:moveTo>
                    <a:pt x="165735" y="20935"/>
                  </a:moveTo>
                  <a:lnTo>
                    <a:pt x="0" y="0"/>
                  </a:lnTo>
                  <a:lnTo>
                    <a:pt x="36195" y="70418"/>
                  </a:lnTo>
                  <a:lnTo>
                    <a:pt x="14288" y="177947"/>
                  </a:lnTo>
                  <a:lnTo>
                    <a:pt x="105728" y="193173"/>
                  </a:lnTo>
                  <a:cubicBezTo>
                    <a:pt x="105728" y="193173"/>
                    <a:pt x="118110" y="177947"/>
                    <a:pt x="102870" y="171286"/>
                  </a:cubicBezTo>
                  <a:cubicBezTo>
                    <a:pt x="87630" y="165577"/>
                    <a:pt x="64770" y="156061"/>
                    <a:pt x="64770" y="156061"/>
                  </a:cubicBezTo>
                  <a:cubicBezTo>
                    <a:pt x="64770" y="156061"/>
                    <a:pt x="108585" y="150351"/>
                    <a:pt x="127635" y="146545"/>
                  </a:cubicBezTo>
                  <a:cubicBezTo>
                    <a:pt x="146685" y="143690"/>
                    <a:pt x="149543" y="137029"/>
                    <a:pt x="149543" y="128465"/>
                  </a:cubicBezTo>
                  <a:cubicBezTo>
                    <a:pt x="149543" y="118949"/>
                    <a:pt x="130493" y="113239"/>
                    <a:pt x="130493" y="113239"/>
                  </a:cubicBezTo>
                  <a:cubicBezTo>
                    <a:pt x="130493" y="113239"/>
                    <a:pt x="164783" y="100869"/>
                    <a:pt x="168593" y="91353"/>
                  </a:cubicBezTo>
                  <a:cubicBezTo>
                    <a:pt x="171450" y="81837"/>
                    <a:pt x="178118" y="69466"/>
                    <a:pt x="171450" y="60902"/>
                  </a:cubicBezTo>
                  <a:cubicBezTo>
                    <a:pt x="165735" y="51386"/>
                    <a:pt x="175260" y="27596"/>
                    <a:pt x="165735" y="20935"/>
                  </a:cubicBezTo>
                  <a:close/>
                </a:path>
              </a:pathLst>
            </a:custGeom>
            <a:solidFill>
              <a:srgbClr val="D395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25" name="Gráfico 2">
              <a:extLst>
                <a:ext uri="{FF2B5EF4-FFF2-40B4-BE49-F238E27FC236}">
                  <a16:creationId xmlns:a16="http://schemas.microsoft.com/office/drawing/2014/main" id="{9896DE09-1400-AD51-6C37-1AA6CA8FFCF7}"/>
                </a:ext>
              </a:extLst>
            </p:cNvPr>
            <p:cNvGrpSpPr/>
            <p:nvPr/>
          </p:nvGrpSpPr>
          <p:grpSpPr>
            <a:xfrm>
              <a:off x="9738051" y="1316091"/>
              <a:ext cx="454708" cy="811855"/>
              <a:chOff x="9738051" y="1316091"/>
              <a:chExt cx="454708" cy="81185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B20FCBF-87D9-B4B7-0857-5E702F1414FE}"/>
                  </a:ext>
                </a:extLst>
              </p:cNvPr>
              <p:cNvSpPr/>
              <p:nvPr/>
            </p:nvSpPr>
            <p:spPr>
              <a:xfrm>
                <a:off x="9762191" y="1770644"/>
                <a:ext cx="318463" cy="357301"/>
              </a:xfrm>
              <a:custGeom>
                <a:avLst/>
                <a:gdLst>
                  <a:gd name="connsiteX0" fmla="*/ 47001 w 318463"/>
                  <a:gd name="connsiteY0" fmla="*/ 28855 h 357301"/>
                  <a:gd name="connsiteX1" fmla="*/ 50811 w 318463"/>
                  <a:gd name="connsiteY1" fmla="*/ 186819 h 357301"/>
                  <a:gd name="connsiteX2" fmla="*/ 47954 w 318463"/>
                  <a:gd name="connsiteY2" fmla="*/ 321944 h 357301"/>
                  <a:gd name="connsiteX3" fmla="*/ 318464 w 318463"/>
                  <a:gd name="connsiteY3" fmla="*/ 302913 h 357301"/>
                  <a:gd name="connsiteX4" fmla="*/ 259409 w 318463"/>
                  <a:gd name="connsiteY4" fmla="*/ 148755 h 357301"/>
                  <a:gd name="connsiteX5" fmla="*/ 224166 w 318463"/>
                  <a:gd name="connsiteY5" fmla="*/ 9823 h 357301"/>
                  <a:gd name="connsiteX6" fmla="*/ 47001 w 318463"/>
                  <a:gd name="connsiteY6" fmla="*/ 28855 h 35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63" h="357301">
                    <a:moveTo>
                      <a:pt x="47001" y="28855"/>
                    </a:moveTo>
                    <a:cubicBezTo>
                      <a:pt x="47001" y="28855"/>
                      <a:pt x="58431" y="118304"/>
                      <a:pt x="50811" y="186819"/>
                    </a:cubicBezTo>
                    <a:cubicBezTo>
                      <a:pt x="43191" y="259140"/>
                      <a:pt x="-57774" y="251527"/>
                      <a:pt x="47954" y="321944"/>
                    </a:cubicBezTo>
                    <a:cubicBezTo>
                      <a:pt x="183209" y="411394"/>
                      <a:pt x="318464" y="302913"/>
                      <a:pt x="318464" y="302913"/>
                    </a:cubicBezTo>
                    <a:cubicBezTo>
                      <a:pt x="318464" y="302913"/>
                      <a:pt x="259409" y="234398"/>
                      <a:pt x="259409" y="148755"/>
                    </a:cubicBezTo>
                    <a:cubicBezTo>
                      <a:pt x="259409" y="59306"/>
                      <a:pt x="330846" y="-2548"/>
                      <a:pt x="224166" y="9823"/>
                    </a:cubicBezTo>
                    <a:cubicBezTo>
                      <a:pt x="117486" y="23145"/>
                      <a:pt x="41286" y="-31096"/>
                      <a:pt x="47001" y="28855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32CCC01-35CF-9380-058C-0FA0FC68D608}"/>
                  </a:ext>
                </a:extLst>
              </p:cNvPr>
              <p:cNvSpPr/>
              <p:nvPr/>
            </p:nvSpPr>
            <p:spPr>
              <a:xfrm>
                <a:off x="9809743" y="1771395"/>
                <a:ext cx="237176" cy="212429"/>
              </a:xfrm>
              <a:custGeom>
                <a:avLst/>
                <a:gdLst>
                  <a:gd name="connsiteX0" fmla="*/ 79459 w 237176"/>
                  <a:gd name="connsiteY0" fmla="*/ 208906 h 212429"/>
                  <a:gd name="connsiteX1" fmla="*/ 401 w 237176"/>
                  <a:gd name="connsiteY1" fmla="*/ 29055 h 212429"/>
                  <a:gd name="connsiteX2" fmla="*/ 178519 w 237176"/>
                  <a:gd name="connsiteY2" fmla="*/ 10975 h 212429"/>
                  <a:gd name="connsiteX3" fmla="*/ 213761 w 237176"/>
                  <a:gd name="connsiteY3" fmla="*/ 149907 h 212429"/>
                  <a:gd name="connsiteX4" fmla="*/ 213761 w 237176"/>
                  <a:gd name="connsiteY4" fmla="*/ 152762 h 212429"/>
                  <a:gd name="connsiteX5" fmla="*/ 79459 w 237176"/>
                  <a:gd name="connsiteY5" fmla="*/ 208906 h 2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176" h="212429">
                    <a:moveTo>
                      <a:pt x="79459" y="208906"/>
                    </a:moveTo>
                    <a:cubicBezTo>
                      <a:pt x="63266" y="206051"/>
                      <a:pt x="401" y="29055"/>
                      <a:pt x="401" y="29055"/>
                    </a:cubicBezTo>
                    <a:cubicBezTo>
                      <a:pt x="-6266" y="-30895"/>
                      <a:pt x="70886" y="22394"/>
                      <a:pt x="178519" y="10975"/>
                    </a:cubicBezTo>
                    <a:cubicBezTo>
                      <a:pt x="285199" y="-1396"/>
                      <a:pt x="213761" y="60458"/>
                      <a:pt x="213761" y="149907"/>
                    </a:cubicBezTo>
                    <a:cubicBezTo>
                      <a:pt x="213761" y="150859"/>
                      <a:pt x="213761" y="151810"/>
                      <a:pt x="213761" y="152762"/>
                    </a:cubicBezTo>
                    <a:cubicBezTo>
                      <a:pt x="196616" y="196535"/>
                      <a:pt x="147086" y="222228"/>
                      <a:pt x="79459" y="208906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45F75C6-9008-3F49-139A-E9EAFE08D714}"/>
                  </a:ext>
                </a:extLst>
              </p:cNvPr>
              <p:cNvSpPr/>
              <p:nvPr/>
            </p:nvSpPr>
            <p:spPr>
              <a:xfrm>
                <a:off x="9738051" y="1316091"/>
                <a:ext cx="454708" cy="580017"/>
              </a:xfrm>
              <a:custGeom>
                <a:avLst/>
                <a:gdLst>
                  <a:gd name="connsiteX0" fmla="*/ 24468 w 454708"/>
                  <a:gd name="connsiteY0" fmla="*/ 0 h 580017"/>
                  <a:gd name="connsiteX1" fmla="*/ 29231 w 454708"/>
                  <a:gd name="connsiteY1" fmla="*/ 414893 h 580017"/>
                  <a:gd name="connsiteX2" fmla="*/ 268308 w 454708"/>
                  <a:gd name="connsiteY2" fmla="*/ 567148 h 580017"/>
                  <a:gd name="connsiteX3" fmla="*/ 453093 w 454708"/>
                  <a:gd name="connsiteY3" fmla="*/ 230285 h 580017"/>
                  <a:gd name="connsiteX4" fmla="*/ 284501 w 454708"/>
                  <a:gd name="connsiteY4" fmla="*/ 97062 h 580017"/>
                  <a:gd name="connsiteX5" fmla="*/ 127338 w 454708"/>
                  <a:gd name="connsiteY5" fmla="*/ 41870 h 580017"/>
                  <a:gd name="connsiteX6" fmla="*/ 230208 w 454708"/>
                  <a:gd name="connsiteY6" fmla="*/ 123707 h 580017"/>
                  <a:gd name="connsiteX7" fmla="*/ 24468 w 454708"/>
                  <a:gd name="connsiteY7" fmla="*/ 0 h 58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708" h="580017">
                    <a:moveTo>
                      <a:pt x="24468" y="0"/>
                    </a:moveTo>
                    <a:cubicBezTo>
                      <a:pt x="24468" y="0"/>
                      <a:pt x="-33635" y="324492"/>
                      <a:pt x="29231" y="414893"/>
                    </a:cubicBezTo>
                    <a:cubicBezTo>
                      <a:pt x="152103" y="591889"/>
                      <a:pt x="174963" y="594744"/>
                      <a:pt x="268308" y="567148"/>
                    </a:cubicBezTo>
                    <a:cubicBezTo>
                      <a:pt x="361653" y="539552"/>
                      <a:pt x="440711" y="379684"/>
                      <a:pt x="453093" y="230285"/>
                    </a:cubicBezTo>
                    <a:cubicBezTo>
                      <a:pt x="465476" y="87546"/>
                      <a:pt x="406421" y="117997"/>
                      <a:pt x="284501" y="97062"/>
                    </a:cubicBezTo>
                    <a:cubicBezTo>
                      <a:pt x="152103" y="75176"/>
                      <a:pt x="127338" y="41870"/>
                      <a:pt x="127338" y="41870"/>
                    </a:cubicBezTo>
                    <a:cubicBezTo>
                      <a:pt x="127338" y="41870"/>
                      <a:pt x="143531" y="101820"/>
                      <a:pt x="230208" y="123707"/>
                    </a:cubicBezTo>
                    <a:cubicBezTo>
                      <a:pt x="235923" y="125610"/>
                      <a:pt x="93048" y="224575"/>
                      <a:pt x="24468" y="0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ACC341-6195-B146-B171-5114076FED65}"/>
              </a:ext>
            </a:extLst>
          </p:cNvPr>
          <p:cNvGrpSpPr/>
          <p:nvPr/>
        </p:nvGrpSpPr>
        <p:grpSpPr>
          <a:xfrm rot="18272240">
            <a:off x="3064766" y="2525437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966656-0092-D442-BA07-D861D8851A49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781F66-577D-AC4A-B611-D4D8226D874A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59" name="Title 10">
            <a:extLst>
              <a:ext uri="{FF2B5EF4-FFF2-40B4-BE49-F238E27FC236}">
                <a16:creationId xmlns:a16="http://schemas.microsoft.com/office/drawing/2014/main" id="{B13C427D-ADEC-5849-996C-2FD8D4F5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" y="394701"/>
            <a:ext cx="8870152" cy="864133"/>
          </a:xfr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ดิจิทัลแพลตฟอร์มให้บริการคำปรึกษาทางไกล</a:t>
            </a:r>
            <a:b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D94CF23-2EE7-3143-8A6D-5C25B1AE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2043" y="1068428"/>
            <a:ext cx="1079069" cy="11250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B1F90B7-977E-D14B-9F0D-404F54FD9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6" y="4456983"/>
            <a:ext cx="1058662" cy="105866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5451DFA-8DA8-584B-8279-E1413A11E255}"/>
              </a:ext>
            </a:extLst>
          </p:cNvPr>
          <p:cNvSpPr/>
          <p:nvPr/>
        </p:nvSpPr>
        <p:spPr>
          <a:xfrm>
            <a:off x="585797" y="2024624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โปรไฟล์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D9E15D-4007-1E4D-83DF-FAFBAD3BED6B}"/>
              </a:ext>
            </a:extLst>
          </p:cNvPr>
          <p:cNvSpPr/>
          <p:nvPr/>
        </p:nvSpPr>
        <p:spPr>
          <a:xfrm>
            <a:off x="585797" y="5341146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ปรึกษา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1CE4EB48-7BD0-AC42-B7E8-D660A9C13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64" y="2811758"/>
            <a:ext cx="1185226" cy="118522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5FE8903-FD8A-CC41-A49F-1399E609D9AF}"/>
              </a:ext>
            </a:extLst>
          </p:cNvPr>
          <p:cNvSpPr/>
          <p:nvPr/>
        </p:nvSpPr>
        <p:spPr>
          <a:xfrm>
            <a:off x="585797" y="3684768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เว็บ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2355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8F00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DE70536-D333-9E55-59F8-7825E108EC42}"/>
              </a:ext>
            </a:extLst>
          </p:cNvPr>
          <p:cNvSpPr/>
          <p:nvPr/>
        </p:nvSpPr>
        <p:spPr>
          <a:xfrm flipH="1">
            <a:off x="6599378" y="1603935"/>
            <a:ext cx="2487698" cy="4101917"/>
          </a:xfrm>
          <a:custGeom>
            <a:avLst/>
            <a:gdLst>
              <a:gd name="connsiteX0" fmla="*/ 1060563 w 2661051"/>
              <a:gd name="connsiteY0" fmla="*/ 147229 h 4387755"/>
              <a:gd name="connsiteX1" fmla="*/ 487158 w 2661051"/>
              <a:gd name="connsiteY1" fmla="*/ 1019837 h 4387755"/>
              <a:gd name="connsiteX2" fmla="*/ 43293 w 2661051"/>
              <a:gd name="connsiteY2" fmla="*/ 1654548 h 4387755"/>
              <a:gd name="connsiteX3" fmla="*/ 122351 w 2661051"/>
              <a:gd name="connsiteY3" fmla="*/ 2812633 h 4387755"/>
              <a:gd name="connsiteX4" fmla="*/ 26148 w 2661051"/>
              <a:gd name="connsiteY4" fmla="*/ 3529181 h 4387755"/>
              <a:gd name="connsiteX5" fmla="*/ 226173 w 2661051"/>
              <a:gd name="connsiteY5" fmla="*/ 4200052 h 4387755"/>
              <a:gd name="connsiteX6" fmla="*/ 487158 w 2661051"/>
              <a:gd name="connsiteY6" fmla="*/ 4340888 h 4387755"/>
              <a:gd name="connsiteX7" fmla="*/ 1015796 w 2661051"/>
              <a:gd name="connsiteY7" fmla="*/ 4327565 h 4387755"/>
              <a:gd name="connsiteX8" fmla="*/ 1305356 w 2661051"/>
              <a:gd name="connsiteY8" fmla="*/ 4121070 h 4387755"/>
              <a:gd name="connsiteX9" fmla="*/ 1813038 w 2661051"/>
              <a:gd name="connsiteY9" fmla="*/ 4045894 h 4387755"/>
              <a:gd name="connsiteX10" fmla="*/ 2324531 w 2661051"/>
              <a:gd name="connsiteY10" fmla="*/ 3827029 h 4387755"/>
              <a:gd name="connsiteX11" fmla="*/ 2472168 w 2661051"/>
              <a:gd name="connsiteY11" fmla="*/ 2825004 h 4387755"/>
              <a:gd name="connsiteX12" fmla="*/ 2346438 w 2661051"/>
              <a:gd name="connsiteY12" fmla="*/ 2393934 h 4387755"/>
              <a:gd name="connsiteX13" fmla="*/ 2349296 w 2661051"/>
              <a:gd name="connsiteY13" fmla="*/ 2041845 h 4387755"/>
              <a:gd name="connsiteX14" fmla="*/ 2354058 w 2661051"/>
              <a:gd name="connsiteY14" fmla="*/ 1631710 h 4387755"/>
              <a:gd name="connsiteX15" fmla="*/ 2639808 w 2661051"/>
              <a:gd name="connsiteY15" fmla="*/ 1075981 h 4387755"/>
              <a:gd name="connsiteX16" fmla="*/ 2257856 w 2661051"/>
              <a:gd name="connsiteY16" fmla="*/ 208131 h 4387755"/>
              <a:gd name="connsiteX17" fmla="*/ 1060563 w 2661051"/>
              <a:gd name="connsiteY17" fmla="*/ 147229 h 43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61051" h="4387755">
                <a:moveTo>
                  <a:pt x="1060563" y="147229"/>
                </a:moveTo>
                <a:cubicBezTo>
                  <a:pt x="768146" y="351821"/>
                  <a:pt x="684326" y="728651"/>
                  <a:pt x="487158" y="1019837"/>
                </a:cubicBezTo>
                <a:cubicBezTo>
                  <a:pt x="342378" y="1234897"/>
                  <a:pt x="129018" y="1411893"/>
                  <a:pt x="43293" y="1654548"/>
                </a:cubicBezTo>
                <a:cubicBezTo>
                  <a:pt x="-87199" y="2024717"/>
                  <a:pt x="118541" y="2421530"/>
                  <a:pt x="122351" y="2812633"/>
                </a:cubicBezTo>
                <a:cubicBezTo>
                  <a:pt x="125208" y="3053386"/>
                  <a:pt x="49961" y="3288429"/>
                  <a:pt x="26148" y="3529181"/>
                </a:cubicBezTo>
                <a:cubicBezTo>
                  <a:pt x="2336" y="3768982"/>
                  <a:pt x="41388" y="4035427"/>
                  <a:pt x="226173" y="4200052"/>
                </a:cubicBezTo>
                <a:cubicBezTo>
                  <a:pt x="299516" y="4265712"/>
                  <a:pt x="391908" y="4309485"/>
                  <a:pt x="487158" y="4340888"/>
                </a:cubicBezTo>
                <a:cubicBezTo>
                  <a:pt x="658608" y="4397983"/>
                  <a:pt x="857681" y="4413208"/>
                  <a:pt x="1015796" y="4327565"/>
                </a:cubicBezTo>
                <a:cubicBezTo>
                  <a:pt x="1120571" y="4270470"/>
                  <a:pt x="1198676" y="4175311"/>
                  <a:pt x="1305356" y="4121070"/>
                </a:cubicBezTo>
                <a:cubicBezTo>
                  <a:pt x="1457756" y="4043991"/>
                  <a:pt x="1640636" y="4063023"/>
                  <a:pt x="1813038" y="4045894"/>
                </a:cubicBezTo>
                <a:cubicBezTo>
                  <a:pt x="2002586" y="4026863"/>
                  <a:pt x="2191181" y="3956445"/>
                  <a:pt x="2324531" y="3827029"/>
                </a:cubicBezTo>
                <a:cubicBezTo>
                  <a:pt x="2585516" y="3574857"/>
                  <a:pt x="2582658" y="3163770"/>
                  <a:pt x="2472168" y="2825004"/>
                </a:cubicBezTo>
                <a:cubicBezTo>
                  <a:pt x="2425496" y="2682266"/>
                  <a:pt x="2362631" y="2542382"/>
                  <a:pt x="2346438" y="2393934"/>
                </a:cubicBezTo>
                <a:cubicBezTo>
                  <a:pt x="2334056" y="2276888"/>
                  <a:pt x="2350248" y="2159842"/>
                  <a:pt x="2349296" y="2041845"/>
                </a:cubicBezTo>
                <a:cubicBezTo>
                  <a:pt x="2347391" y="1904816"/>
                  <a:pt x="2321673" y="1764932"/>
                  <a:pt x="2354058" y="1631710"/>
                </a:cubicBezTo>
                <a:cubicBezTo>
                  <a:pt x="2402636" y="1429973"/>
                  <a:pt x="2575991" y="1273912"/>
                  <a:pt x="2639808" y="1075981"/>
                </a:cubicBezTo>
                <a:cubicBezTo>
                  <a:pt x="2734106" y="781940"/>
                  <a:pt x="2497886" y="391788"/>
                  <a:pt x="2257856" y="208131"/>
                </a:cubicBezTo>
                <a:cubicBezTo>
                  <a:pt x="1948293" y="-30718"/>
                  <a:pt x="1388223" y="-81153"/>
                  <a:pt x="1060563" y="147229"/>
                </a:cubicBezTo>
                <a:close/>
              </a:path>
            </a:pathLst>
          </a:custGeom>
          <a:solidFill>
            <a:srgbClr val="E9F1FF">
              <a:alpha val="12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899978"/>
            <a:endParaRPr lang="en-US" sz="1772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D9146C-5DAD-2D04-BA3B-45055A106DE1}"/>
              </a:ext>
            </a:extLst>
          </p:cNvPr>
          <p:cNvSpPr/>
          <p:nvPr/>
        </p:nvSpPr>
        <p:spPr>
          <a:xfrm>
            <a:off x="3508655" y="2189344"/>
            <a:ext cx="976776" cy="9767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BAEE24D2-B59C-B219-1FDB-2A620B3D6C08}"/>
              </a:ext>
            </a:extLst>
          </p:cNvPr>
          <p:cNvSpPr/>
          <p:nvPr/>
        </p:nvSpPr>
        <p:spPr>
          <a:xfrm>
            <a:off x="2728992" y="2060255"/>
            <a:ext cx="7090144" cy="1216197"/>
          </a:xfrm>
          <a:prstGeom prst="homePlate">
            <a:avLst>
              <a:gd name="adj" fmla="val 19691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4D6C53-560C-99C1-4CFD-11BF0BA9921D}"/>
              </a:ext>
            </a:extLst>
          </p:cNvPr>
          <p:cNvSpPr/>
          <p:nvPr/>
        </p:nvSpPr>
        <p:spPr>
          <a:xfrm>
            <a:off x="2841457" y="228954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537FF8-1BE3-C294-6C9B-06E0F737EFB4}"/>
              </a:ext>
            </a:extLst>
          </p:cNvPr>
          <p:cNvSpPr/>
          <p:nvPr/>
        </p:nvSpPr>
        <p:spPr>
          <a:xfrm>
            <a:off x="2730390" y="2503090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42D60B0-C420-F15A-1FF5-752429C7A35B}"/>
              </a:ext>
            </a:extLst>
          </p:cNvPr>
          <p:cNvSpPr/>
          <p:nvPr/>
        </p:nvSpPr>
        <p:spPr>
          <a:xfrm>
            <a:off x="3508655" y="3378453"/>
            <a:ext cx="976776" cy="97677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B701641A-2020-AB16-3F17-1C942E7A6EA9}"/>
              </a:ext>
            </a:extLst>
          </p:cNvPr>
          <p:cNvSpPr/>
          <p:nvPr/>
        </p:nvSpPr>
        <p:spPr>
          <a:xfrm>
            <a:off x="2728992" y="3249365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 dirty="0">
              <a:solidFill>
                <a:prstClr val="white"/>
              </a:solidFill>
              <a:effectLst>
                <a:glow>
                  <a:schemeClr val="accent1"/>
                </a:glow>
              </a:effectLst>
              <a:latin typeface="Segoe UI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6F384B3-A1D8-69F0-89A9-3774C5029858}"/>
              </a:ext>
            </a:extLst>
          </p:cNvPr>
          <p:cNvSpPr/>
          <p:nvPr/>
        </p:nvSpPr>
        <p:spPr>
          <a:xfrm>
            <a:off x="2841457" y="3478655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6F3ED8-7321-5A0C-17BA-3831BB00760F}"/>
              </a:ext>
            </a:extLst>
          </p:cNvPr>
          <p:cNvSpPr/>
          <p:nvPr/>
        </p:nvSpPr>
        <p:spPr>
          <a:xfrm>
            <a:off x="4143848" y="3734984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6B4251-D786-9795-D038-252916E38E11}"/>
              </a:ext>
            </a:extLst>
          </p:cNvPr>
          <p:cNvSpPr/>
          <p:nvPr/>
        </p:nvSpPr>
        <p:spPr>
          <a:xfrm>
            <a:off x="3508655" y="4567562"/>
            <a:ext cx="976776" cy="9767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6563838E-4BFA-3662-609C-F84A7583DEEB}"/>
              </a:ext>
            </a:extLst>
          </p:cNvPr>
          <p:cNvSpPr/>
          <p:nvPr/>
        </p:nvSpPr>
        <p:spPr>
          <a:xfrm>
            <a:off x="2728992" y="4438473"/>
            <a:ext cx="7090144" cy="1216197"/>
          </a:xfrm>
          <a:prstGeom prst="homePlate">
            <a:avLst>
              <a:gd name="adj" fmla="val 19691"/>
            </a:avLst>
          </a:prstGeom>
          <a:solidFill>
            <a:schemeClr val="accent3"/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29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8978A-610E-8786-DCE5-4624AD7E4E27}"/>
              </a:ext>
            </a:extLst>
          </p:cNvPr>
          <p:cNvSpPr/>
          <p:nvPr/>
        </p:nvSpPr>
        <p:spPr>
          <a:xfrm>
            <a:off x="2841457" y="4667763"/>
            <a:ext cx="797888" cy="7978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A579E1B-8D6B-34A3-B613-EF3F22BF4198}"/>
              </a:ext>
            </a:extLst>
          </p:cNvPr>
          <p:cNvSpPr/>
          <p:nvPr/>
        </p:nvSpPr>
        <p:spPr>
          <a:xfrm>
            <a:off x="2730390" y="4882551"/>
            <a:ext cx="981437" cy="681849"/>
          </a:xfrm>
          <a:prstGeom prst="ellipse">
            <a:avLst/>
          </a:prstGeom>
          <a:solidFill>
            <a:schemeClr val="tx1">
              <a:alpha val="4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978"/>
            <a:endParaRPr lang="en-IN" sz="1772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4AF5B2-C649-F0F6-139F-FF372F02A610}"/>
              </a:ext>
            </a:extLst>
          </p:cNvPr>
          <p:cNvSpPr txBox="1"/>
          <p:nvPr/>
        </p:nvSpPr>
        <p:spPr>
          <a:xfrm>
            <a:off x="3692720" y="2373523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1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7EBD78-9A64-B041-853C-3D6F92F8BC26}"/>
              </a:ext>
            </a:extLst>
          </p:cNvPr>
          <p:cNvSpPr txBox="1"/>
          <p:nvPr/>
        </p:nvSpPr>
        <p:spPr>
          <a:xfrm>
            <a:off x="3692720" y="3562632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2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CE9E3B-5B11-FC66-22A0-C138331D39D1}"/>
              </a:ext>
            </a:extLst>
          </p:cNvPr>
          <p:cNvSpPr txBox="1"/>
          <p:nvPr/>
        </p:nvSpPr>
        <p:spPr>
          <a:xfrm>
            <a:off x="3692720" y="4751741"/>
            <a:ext cx="587786" cy="6724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899978"/>
            <a:r>
              <a:rPr lang="en-US" sz="2953" b="1" dirty="0">
                <a:solidFill>
                  <a:prstClr val="white"/>
                </a:solidFill>
                <a:latin typeface="Segoe UI"/>
              </a:rPr>
              <a:t>3</a:t>
            </a:r>
            <a:endParaRPr lang="en-IN" sz="2953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7B9EA5-893E-EDEF-CB34-C067EB01ACAB}"/>
              </a:ext>
            </a:extLst>
          </p:cNvPr>
          <p:cNvSpPr/>
          <p:nvPr/>
        </p:nvSpPr>
        <p:spPr>
          <a:xfrm>
            <a:off x="4310773" y="228545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en-US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Happy Test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577EF-3FA8-7966-1451-DB84A0017F77}"/>
              </a:ext>
            </a:extLst>
          </p:cNvPr>
          <p:cNvSpPr/>
          <p:nvPr/>
        </p:nvSpPr>
        <p:spPr>
          <a:xfrm>
            <a:off x="4310773" y="346283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ประเมินความเครียด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C535F1-77E0-0F86-5FB8-6103B656CB31}"/>
              </a:ext>
            </a:extLst>
          </p:cNvPr>
          <p:cNvSpPr/>
          <p:nvPr/>
        </p:nvSpPr>
        <p:spPr>
          <a:xfrm>
            <a:off x="4310773" y="4640215"/>
            <a:ext cx="4577209" cy="844029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ประเมินภาวะซึมเศร้า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0030C0-1626-25BF-E7F5-28E63BFFFCD5}"/>
              </a:ext>
            </a:extLst>
          </p:cNvPr>
          <p:cNvSpPr/>
          <p:nvPr/>
        </p:nvSpPr>
        <p:spPr>
          <a:xfrm flipH="1">
            <a:off x="8033941" y="3970315"/>
            <a:ext cx="755695" cy="1513929"/>
          </a:xfrm>
          <a:custGeom>
            <a:avLst/>
            <a:gdLst>
              <a:gd name="connsiteX0" fmla="*/ 460119 w 1023501"/>
              <a:gd name="connsiteY0" fmla="*/ 10223 h 2050440"/>
              <a:gd name="connsiteX1" fmla="*/ 609661 w 1023501"/>
              <a:gd name="connsiteY1" fmla="*/ 7369 h 2050440"/>
              <a:gd name="connsiteX2" fmla="*/ 731581 w 1023501"/>
              <a:gd name="connsiteY2" fmla="*/ 96818 h 2050440"/>
              <a:gd name="connsiteX3" fmla="*/ 771586 w 1023501"/>
              <a:gd name="connsiteY3" fmla="*/ 213864 h 2050440"/>
              <a:gd name="connsiteX4" fmla="*/ 930654 w 1023501"/>
              <a:gd name="connsiteY4" fmla="*/ 466987 h 2050440"/>
              <a:gd name="connsiteX5" fmla="*/ 970659 w 1023501"/>
              <a:gd name="connsiteY5" fmla="*/ 661111 h 2050440"/>
              <a:gd name="connsiteX6" fmla="*/ 940179 w 1023501"/>
              <a:gd name="connsiteY6" fmla="*/ 909476 h 2050440"/>
              <a:gd name="connsiteX7" fmla="*/ 981136 w 1023501"/>
              <a:gd name="connsiteY7" fmla="*/ 1207324 h 2050440"/>
              <a:gd name="connsiteX8" fmla="*/ 963039 w 1023501"/>
              <a:gd name="connsiteY8" fmla="*/ 1284403 h 2050440"/>
              <a:gd name="connsiteX9" fmla="*/ 969706 w 1023501"/>
              <a:gd name="connsiteY9" fmla="*/ 1370997 h 2050440"/>
              <a:gd name="connsiteX10" fmla="*/ 1019236 w 1023501"/>
              <a:gd name="connsiteY10" fmla="*/ 1662184 h 2050440"/>
              <a:gd name="connsiteX11" fmla="*/ 987804 w 1023501"/>
              <a:gd name="connsiteY11" fmla="*/ 1953371 h 2050440"/>
              <a:gd name="connsiteX12" fmla="*/ 980184 w 1023501"/>
              <a:gd name="connsiteY12" fmla="*/ 2044723 h 2050440"/>
              <a:gd name="connsiteX13" fmla="*/ 836356 w 1023501"/>
              <a:gd name="connsiteY13" fmla="*/ 1992386 h 2050440"/>
              <a:gd name="connsiteX14" fmla="*/ 636331 w 1023501"/>
              <a:gd name="connsiteY14" fmla="*/ 1906743 h 2050440"/>
              <a:gd name="connsiteX15" fmla="*/ 348676 w 1023501"/>
              <a:gd name="connsiteY15" fmla="*/ 1979064 h 2050440"/>
              <a:gd name="connsiteX16" fmla="*/ 61021 w 1023501"/>
              <a:gd name="connsiteY16" fmla="*/ 1978112 h 2050440"/>
              <a:gd name="connsiteX17" fmla="*/ 32446 w 1023501"/>
              <a:gd name="connsiteY17" fmla="*/ 1948613 h 2050440"/>
              <a:gd name="connsiteX18" fmla="*/ 25779 w 1023501"/>
              <a:gd name="connsiteY18" fmla="*/ 1907694 h 2050440"/>
              <a:gd name="connsiteX19" fmla="*/ 71499 w 1023501"/>
              <a:gd name="connsiteY19" fmla="*/ 1602234 h 2050440"/>
              <a:gd name="connsiteX20" fmla="*/ 130554 w 1023501"/>
              <a:gd name="connsiteY20" fmla="*/ 1375755 h 2050440"/>
              <a:gd name="connsiteX21" fmla="*/ 77214 w 1023501"/>
              <a:gd name="connsiteY21" fmla="*/ 1174970 h 2050440"/>
              <a:gd name="connsiteX22" fmla="*/ 4824 w 1023501"/>
              <a:gd name="connsiteY22" fmla="*/ 980845 h 2050440"/>
              <a:gd name="connsiteX23" fmla="*/ 47686 w 1023501"/>
              <a:gd name="connsiteY23" fmla="*/ 784818 h 2050440"/>
              <a:gd name="connsiteX24" fmla="*/ 115314 w 1023501"/>
              <a:gd name="connsiteY24" fmla="*/ 713449 h 2050440"/>
              <a:gd name="connsiteX25" fmla="*/ 126744 w 1023501"/>
              <a:gd name="connsiteY25" fmla="*/ 647789 h 2050440"/>
              <a:gd name="connsiteX26" fmla="*/ 117219 w 1023501"/>
              <a:gd name="connsiteY26" fmla="*/ 487922 h 2050440"/>
              <a:gd name="connsiteX27" fmla="*/ 98169 w 1023501"/>
              <a:gd name="connsiteY27" fmla="*/ 338522 h 2050440"/>
              <a:gd name="connsiteX28" fmla="*/ 141031 w 1023501"/>
              <a:gd name="connsiteY28" fmla="*/ 199590 h 2050440"/>
              <a:gd name="connsiteX29" fmla="*/ 233424 w 1023501"/>
              <a:gd name="connsiteY29" fmla="*/ 152962 h 2050440"/>
              <a:gd name="connsiteX30" fmla="*/ 285811 w 1023501"/>
              <a:gd name="connsiteY30" fmla="*/ 149156 h 2050440"/>
              <a:gd name="connsiteX31" fmla="*/ 303909 w 1023501"/>
              <a:gd name="connsiteY31" fmla="*/ 118705 h 2050440"/>
              <a:gd name="connsiteX32" fmla="*/ 460119 w 1023501"/>
              <a:gd name="connsiteY32" fmla="*/ 10223 h 205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23501" h="2050440">
                <a:moveTo>
                  <a:pt x="460119" y="10223"/>
                </a:moveTo>
                <a:cubicBezTo>
                  <a:pt x="509649" y="-244"/>
                  <a:pt x="561084" y="-5002"/>
                  <a:pt x="609661" y="7369"/>
                </a:cubicBezTo>
                <a:cubicBezTo>
                  <a:pt x="658239" y="19739"/>
                  <a:pt x="705864" y="49239"/>
                  <a:pt x="731581" y="96818"/>
                </a:cubicBezTo>
                <a:cubicBezTo>
                  <a:pt x="751584" y="132979"/>
                  <a:pt x="757299" y="174849"/>
                  <a:pt x="771586" y="213864"/>
                </a:cubicBezTo>
                <a:cubicBezTo>
                  <a:pt x="806829" y="309023"/>
                  <a:pt x="885886" y="376586"/>
                  <a:pt x="930654" y="466987"/>
                </a:cubicBezTo>
                <a:cubicBezTo>
                  <a:pt x="960181" y="525985"/>
                  <a:pt x="973516" y="593548"/>
                  <a:pt x="970659" y="661111"/>
                </a:cubicBezTo>
                <a:cubicBezTo>
                  <a:pt x="966849" y="744851"/>
                  <a:pt x="936369" y="825736"/>
                  <a:pt x="940179" y="909476"/>
                </a:cubicBezTo>
                <a:cubicBezTo>
                  <a:pt x="944941" y="1010345"/>
                  <a:pt x="999234" y="1108359"/>
                  <a:pt x="981136" y="1207324"/>
                </a:cubicBezTo>
                <a:cubicBezTo>
                  <a:pt x="976374" y="1233017"/>
                  <a:pt x="966849" y="1257758"/>
                  <a:pt x="963039" y="1284403"/>
                </a:cubicBezTo>
                <a:cubicBezTo>
                  <a:pt x="959229" y="1312950"/>
                  <a:pt x="963991" y="1342450"/>
                  <a:pt x="969706" y="1370997"/>
                </a:cubicBezTo>
                <a:cubicBezTo>
                  <a:pt x="986851" y="1468060"/>
                  <a:pt x="1009711" y="1564170"/>
                  <a:pt x="1019236" y="1662184"/>
                </a:cubicBezTo>
                <a:cubicBezTo>
                  <a:pt x="1028761" y="1760198"/>
                  <a:pt x="1023999" y="1862970"/>
                  <a:pt x="987804" y="1953371"/>
                </a:cubicBezTo>
                <a:cubicBezTo>
                  <a:pt x="976374" y="1982870"/>
                  <a:pt x="962086" y="2019031"/>
                  <a:pt x="980184" y="2044723"/>
                </a:cubicBezTo>
                <a:cubicBezTo>
                  <a:pt x="930654" y="2065658"/>
                  <a:pt x="880171" y="2024740"/>
                  <a:pt x="836356" y="1992386"/>
                </a:cubicBezTo>
                <a:cubicBezTo>
                  <a:pt x="776349" y="1947661"/>
                  <a:pt x="707769" y="1912452"/>
                  <a:pt x="636331" y="1906743"/>
                </a:cubicBezTo>
                <a:cubicBezTo>
                  <a:pt x="537271" y="1899130"/>
                  <a:pt x="442974" y="1945758"/>
                  <a:pt x="348676" y="1979064"/>
                </a:cubicBezTo>
                <a:cubicBezTo>
                  <a:pt x="254379" y="2012369"/>
                  <a:pt x="146746" y="2033304"/>
                  <a:pt x="61021" y="1978112"/>
                </a:cubicBezTo>
                <a:cubicBezTo>
                  <a:pt x="49591" y="1970499"/>
                  <a:pt x="38161" y="1961935"/>
                  <a:pt x="32446" y="1948613"/>
                </a:cubicBezTo>
                <a:cubicBezTo>
                  <a:pt x="26731" y="1936242"/>
                  <a:pt x="25779" y="1921968"/>
                  <a:pt x="25779" y="1907694"/>
                </a:cubicBezTo>
                <a:cubicBezTo>
                  <a:pt x="24826" y="1803971"/>
                  <a:pt x="40066" y="1700248"/>
                  <a:pt x="71499" y="1602234"/>
                </a:cubicBezTo>
                <a:cubicBezTo>
                  <a:pt x="95311" y="1528010"/>
                  <a:pt x="129601" y="1454737"/>
                  <a:pt x="130554" y="1375755"/>
                </a:cubicBezTo>
                <a:cubicBezTo>
                  <a:pt x="131506" y="1305338"/>
                  <a:pt x="105789" y="1238727"/>
                  <a:pt x="77214" y="1174970"/>
                </a:cubicBezTo>
                <a:cubicBezTo>
                  <a:pt x="48639" y="1112165"/>
                  <a:pt x="17206" y="1049360"/>
                  <a:pt x="4824" y="980845"/>
                </a:cubicBezTo>
                <a:cubicBezTo>
                  <a:pt x="-7559" y="912331"/>
                  <a:pt x="2919" y="833349"/>
                  <a:pt x="47686" y="784818"/>
                </a:cubicBezTo>
                <a:cubicBezTo>
                  <a:pt x="70546" y="761028"/>
                  <a:pt x="101026" y="743900"/>
                  <a:pt x="115314" y="713449"/>
                </a:cubicBezTo>
                <a:cubicBezTo>
                  <a:pt x="124839" y="693465"/>
                  <a:pt x="125791" y="670627"/>
                  <a:pt x="126744" y="647789"/>
                </a:cubicBezTo>
                <a:cubicBezTo>
                  <a:pt x="127696" y="594500"/>
                  <a:pt x="124839" y="540259"/>
                  <a:pt x="117219" y="487922"/>
                </a:cubicBezTo>
                <a:cubicBezTo>
                  <a:pt x="109599" y="438439"/>
                  <a:pt x="98169" y="388956"/>
                  <a:pt x="98169" y="338522"/>
                </a:cubicBezTo>
                <a:cubicBezTo>
                  <a:pt x="97216" y="288088"/>
                  <a:pt x="109599" y="234799"/>
                  <a:pt x="141031" y="199590"/>
                </a:cubicBezTo>
                <a:cubicBezTo>
                  <a:pt x="165796" y="171994"/>
                  <a:pt x="200086" y="158671"/>
                  <a:pt x="233424" y="152962"/>
                </a:cubicBezTo>
                <a:cubicBezTo>
                  <a:pt x="249616" y="150107"/>
                  <a:pt x="270571" y="154865"/>
                  <a:pt x="285811" y="149156"/>
                </a:cubicBezTo>
                <a:cubicBezTo>
                  <a:pt x="308671" y="141543"/>
                  <a:pt x="298194" y="136785"/>
                  <a:pt x="303909" y="118705"/>
                </a:cubicBezTo>
                <a:cubicBezTo>
                  <a:pt x="326769" y="50190"/>
                  <a:pt x="401064" y="22594"/>
                  <a:pt x="460119" y="10223"/>
                </a:cubicBezTo>
                <a:close/>
              </a:path>
            </a:pathLst>
          </a:custGeom>
          <a:solidFill>
            <a:srgbClr val="3487C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899978"/>
            <a:endParaRPr lang="en-US" sz="1772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5" name="Gráfico 2">
            <a:extLst>
              <a:ext uri="{FF2B5EF4-FFF2-40B4-BE49-F238E27FC236}">
                <a16:creationId xmlns:a16="http://schemas.microsoft.com/office/drawing/2014/main" id="{4531D9F7-4F67-858B-F897-827826888C7C}"/>
              </a:ext>
            </a:extLst>
          </p:cNvPr>
          <p:cNvGrpSpPr/>
          <p:nvPr/>
        </p:nvGrpSpPr>
        <p:grpSpPr>
          <a:xfrm flipH="1">
            <a:off x="7190712" y="4166161"/>
            <a:ext cx="1976092" cy="3942993"/>
            <a:chOff x="8951591" y="1316091"/>
            <a:chExt cx="2676386" cy="534032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CB68186-7CF6-EAE3-0CF8-FB213077972A}"/>
                </a:ext>
              </a:extLst>
            </p:cNvPr>
            <p:cNvSpPr/>
            <p:nvPr/>
          </p:nvSpPr>
          <p:spPr>
            <a:xfrm>
              <a:off x="10032077" y="2129700"/>
              <a:ext cx="873442" cy="739345"/>
            </a:xfrm>
            <a:custGeom>
              <a:avLst/>
              <a:gdLst>
                <a:gd name="connsiteX0" fmla="*/ 251460 w 873442"/>
                <a:gd name="connsiteY0" fmla="*/ 0 h 739345"/>
                <a:gd name="connsiteX1" fmla="*/ 787718 w 873442"/>
                <a:gd name="connsiteY1" fmla="*/ 491972 h 739345"/>
                <a:gd name="connsiteX2" fmla="*/ 873443 w 873442"/>
                <a:gd name="connsiteY2" fmla="*/ 648985 h 739345"/>
                <a:gd name="connsiteX3" fmla="*/ 586740 w 873442"/>
                <a:gd name="connsiteY3" fmla="*/ 706080 h 739345"/>
                <a:gd name="connsiteX4" fmla="*/ 0 w 873442"/>
                <a:gd name="connsiteY4" fmla="*/ 234091 h 739345"/>
                <a:gd name="connsiteX5" fmla="*/ 251460 w 873442"/>
                <a:gd name="connsiteY5" fmla="*/ 0 h 73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442" h="739345">
                  <a:moveTo>
                    <a:pt x="251460" y="0"/>
                  </a:moveTo>
                  <a:lnTo>
                    <a:pt x="787718" y="491972"/>
                  </a:lnTo>
                  <a:lnTo>
                    <a:pt x="873443" y="648985"/>
                  </a:lnTo>
                  <a:cubicBezTo>
                    <a:pt x="873443" y="648985"/>
                    <a:pt x="730568" y="805997"/>
                    <a:pt x="586740" y="706080"/>
                  </a:cubicBezTo>
                  <a:cubicBezTo>
                    <a:pt x="443865" y="606163"/>
                    <a:pt x="0" y="234091"/>
                    <a:pt x="0" y="234091"/>
                  </a:cubicBezTo>
                  <a:lnTo>
                    <a:pt x="251460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7" name="Gráfico 2">
              <a:extLst>
                <a:ext uri="{FF2B5EF4-FFF2-40B4-BE49-F238E27FC236}">
                  <a16:creationId xmlns:a16="http://schemas.microsoft.com/office/drawing/2014/main" id="{CEEFF4C5-330D-82CC-1CBB-518952F41CF3}"/>
                </a:ext>
              </a:extLst>
            </p:cNvPr>
            <p:cNvGrpSpPr/>
            <p:nvPr/>
          </p:nvGrpSpPr>
          <p:grpSpPr>
            <a:xfrm>
              <a:off x="10678947" y="1817579"/>
              <a:ext cx="949030" cy="1005890"/>
              <a:chOff x="10678947" y="1817579"/>
              <a:chExt cx="949030" cy="1005890"/>
            </a:xfrm>
            <a:solidFill>
              <a:srgbClr val="D39576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880CFBCD-81A8-9D21-F089-196B570FFFC3}"/>
                  </a:ext>
                </a:extLst>
              </p:cNvPr>
              <p:cNvSpPr/>
              <p:nvPr/>
            </p:nvSpPr>
            <p:spPr>
              <a:xfrm>
                <a:off x="10678947" y="2123933"/>
                <a:ext cx="614396" cy="699535"/>
              </a:xfrm>
              <a:custGeom>
                <a:avLst/>
                <a:gdLst>
                  <a:gd name="connsiteX0" fmla="*/ 12260 w 614396"/>
                  <a:gd name="connsiteY0" fmla="*/ 542464 h 699535"/>
                  <a:gd name="connsiteX1" fmla="*/ 534230 w 614396"/>
                  <a:gd name="connsiteY1" fmla="*/ 57 h 699535"/>
                  <a:gd name="connsiteX2" fmla="*/ 604715 w 614396"/>
                  <a:gd name="connsiteY2" fmla="*/ 72378 h 699535"/>
                  <a:gd name="connsiteX3" fmla="*/ 225620 w 614396"/>
                  <a:gd name="connsiteY3" fmla="*/ 655703 h 699535"/>
                  <a:gd name="connsiteX4" fmla="*/ 12260 w 614396"/>
                  <a:gd name="connsiteY4" fmla="*/ 542464 h 699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4396" h="699535">
                    <a:moveTo>
                      <a:pt x="12260" y="542464"/>
                    </a:moveTo>
                    <a:lnTo>
                      <a:pt x="534230" y="57"/>
                    </a:lnTo>
                    <a:cubicBezTo>
                      <a:pt x="534230" y="57"/>
                      <a:pt x="647577" y="-4700"/>
                      <a:pt x="604715" y="72378"/>
                    </a:cubicBezTo>
                    <a:cubicBezTo>
                      <a:pt x="561852" y="148506"/>
                      <a:pt x="225620" y="655703"/>
                      <a:pt x="225620" y="655703"/>
                    </a:cubicBezTo>
                    <a:cubicBezTo>
                      <a:pt x="225620" y="655703"/>
                      <a:pt x="-62035" y="808909"/>
                      <a:pt x="12260" y="5424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90B4F6A-A02D-16F6-18EF-CB467C2681CE}"/>
                  </a:ext>
                </a:extLst>
              </p:cNvPr>
              <p:cNvSpPr/>
              <p:nvPr/>
            </p:nvSpPr>
            <p:spPr>
              <a:xfrm>
                <a:off x="11212087" y="1817579"/>
                <a:ext cx="415891" cy="427263"/>
              </a:xfrm>
              <a:custGeom>
                <a:avLst/>
                <a:gdLst>
                  <a:gd name="connsiteX0" fmla="*/ 8710 w 415891"/>
                  <a:gd name="connsiteY0" fmla="*/ 427264 h 427263"/>
                  <a:gd name="connsiteX1" fmla="*/ 175398 w 415891"/>
                  <a:gd name="connsiteY1" fmla="*/ 336863 h 427263"/>
                  <a:gd name="connsiteX2" fmla="*/ 392568 w 415891"/>
                  <a:gd name="connsiteY2" fmla="*/ 174141 h 427263"/>
                  <a:gd name="connsiteX3" fmla="*/ 409713 w 415891"/>
                  <a:gd name="connsiteY3" fmla="*/ 143690 h 427263"/>
                  <a:gd name="connsiteX4" fmla="*/ 269695 w 415891"/>
                  <a:gd name="connsiteY4" fmla="*/ 226479 h 427263"/>
                  <a:gd name="connsiteX5" fmla="*/ 310653 w 415891"/>
                  <a:gd name="connsiteY5" fmla="*/ 166528 h 427263"/>
                  <a:gd name="connsiteX6" fmla="*/ 403045 w 415891"/>
                  <a:gd name="connsiteY6" fmla="*/ 106578 h 427263"/>
                  <a:gd name="connsiteX7" fmla="*/ 414476 w 415891"/>
                  <a:gd name="connsiteY7" fmla="*/ 78030 h 427263"/>
                  <a:gd name="connsiteX8" fmla="*/ 402093 w 415891"/>
                  <a:gd name="connsiteY8" fmla="*/ 42822 h 427263"/>
                  <a:gd name="connsiteX9" fmla="*/ 295413 w 415891"/>
                  <a:gd name="connsiteY9" fmla="*/ 94207 h 427263"/>
                  <a:gd name="connsiteX10" fmla="*/ 221118 w 415891"/>
                  <a:gd name="connsiteY10" fmla="*/ 149400 h 427263"/>
                  <a:gd name="connsiteX11" fmla="*/ 257313 w 415891"/>
                  <a:gd name="connsiteY11" fmla="*/ 80885 h 427263"/>
                  <a:gd name="connsiteX12" fmla="*/ 355420 w 415891"/>
                  <a:gd name="connsiteY12" fmla="*/ 31403 h 427263"/>
                  <a:gd name="connsiteX13" fmla="*/ 350658 w 415891"/>
                  <a:gd name="connsiteY13" fmla="*/ 0 h 427263"/>
                  <a:gd name="connsiteX14" fmla="*/ 223023 w 415891"/>
                  <a:gd name="connsiteY14" fmla="*/ 57095 h 427263"/>
                  <a:gd name="connsiteX15" fmla="*/ 122058 w 415891"/>
                  <a:gd name="connsiteY15" fmla="*/ 177947 h 427263"/>
                  <a:gd name="connsiteX16" fmla="*/ 129678 w 415891"/>
                  <a:gd name="connsiteY16" fmla="*/ 134174 h 427263"/>
                  <a:gd name="connsiteX17" fmla="*/ 152538 w 415891"/>
                  <a:gd name="connsiteY17" fmla="*/ 66611 h 427263"/>
                  <a:gd name="connsiteX18" fmla="*/ 79195 w 415891"/>
                  <a:gd name="connsiteY18" fmla="*/ 148448 h 427263"/>
                  <a:gd name="connsiteX19" fmla="*/ 1090 w 415891"/>
                  <a:gd name="connsiteY19" fmla="*/ 283574 h 427263"/>
                  <a:gd name="connsiteX20" fmla="*/ 8710 w 415891"/>
                  <a:gd name="connsiteY20" fmla="*/ 427264 h 42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15891" h="427263">
                    <a:moveTo>
                      <a:pt x="8710" y="427264"/>
                    </a:moveTo>
                    <a:cubicBezTo>
                      <a:pt x="8710" y="427264"/>
                      <a:pt x="119200" y="365411"/>
                      <a:pt x="175398" y="336863"/>
                    </a:cubicBezTo>
                    <a:cubicBezTo>
                      <a:pt x="231595" y="309267"/>
                      <a:pt x="375423" y="205544"/>
                      <a:pt x="392568" y="174141"/>
                    </a:cubicBezTo>
                    <a:cubicBezTo>
                      <a:pt x="409713" y="143690"/>
                      <a:pt x="409713" y="143690"/>
                      <a:pt x="409713" y="143690"/>
                    </a:cubicBezTo>
                    <a:lnTo>
                      <a:pt x="269695" y="226479"/>
                    </a:lnTo>
                    <a:lnTo>
                      <a:pt x="310653" y="166528"/>
                    </a:lnTo>
                    <a:cubicBezTo>
                      <a:pt x="310653" y="166528"/>
                      <a:pt x="393520" y="117997"/>
                      <a:pt x="403045" y="106578"/>
                    </a:cubicBezTo>
                    <a:cubicBezTo>
                      <a:pt x="412570" y="94207"/>
                      <a:pt x="414476" y="78030"/>
                      <a:pt x="414476" y="78030"/>
                    </a:cubicBezTo>
                    <a:cubicBezTo>
                      <a:pt x="421143" y="43773"/>
                      <a:pt x="402093" y="42822"/>
                      <a:pt x="402093" y="42822"/>
                    </a:cubicBezTo>
                    <a:lnTo>
                      <a:pt x="295413" y="94207"/>
                    </a:lnTo>
                    <a:lnTo>
                      <a:pt x="221118" y="149400"/>
                    </a:lnTo>
                    <a:lnTo>
                      <a:pt x="257313" y="80885"/>
                    </a:lnTo>
                    <a:cubicBezTo>
                      <a:pt x="257313" y="80885"/>
                      <a:pt x="348753" y="42822"/>
                      <a:pt x="355420" y="31403"/>
                    </a:cubicBezTo>
                    <a:cubicBezTo>
                      <a:pt x="362088" y="19983"/>
                      <a:pt x="350658" y="0"/>
                      <a:pt x="350658" y="0"/>
                    </a:cubicBezTo>
                    <a:lnTo>
                      <a:pt x="223023" y="57095"/>
                    </a:lnTo>
                    <a:lnTo>
                      <a:pt x="122058" y="177947"/>
                    </a:lnTo>
                    <a:cubicBezTo>
                      <a:pt x="122058" y="177947"/>
                      <a:pt x="108723" y="161770"/>
                      <a:pt x="129678" y="134174"/>
                    </a:cubicBezTo>
                    <a:cubicBezTo>
                      <a:pt x="150633" y="105627"/>
                      <a:pt x="157300" y="81837"/>
                      <a:pt x="152538" y="66611"/>
                    </a:cubicBezTo>
                    <a:cubicBezTo>
                      <a:pt x="148728" y="51386"/>
                      <a:pt x="86815" y="129416"/>
                      <a:pt x="79195" y="148448"/>
                    </a:cubicBezTo>
                    <a:cubicBezTo>
                      <a:pt x="71575" y="166528"/>
                      <a:pt x="3948" y="211253"/>
                      <a:pt x="1090" y="283574"/>
                    </a:cubicBezTo>
                    <a:cubicBezTo>
                      <a:pt x="-3672" y="355895"/>
                      <a:pt x="8710" y="427264"/>
                      <a:pt x="8710" y="427264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72824BF-73EB-BEF1-4EC1-3D71E667C086}"/>
                </a:ext>
              </a:extLst>
            </p:cNvPr>
            <p:cNvSpPr/>
            <p:nvPr/>
          </p:nvSpPr>
          <p:spPr>
            <a:xfrm>
              <a:off x="8951591" y="6377119"/>
              <a:ext cx="409925" cy="279296"/>
            </a:xfrm>
            <a:custGeom>
              <a:avLst/>
              <a:gdLst>
                <a:gd name="connsiteX0" fmla="*/ 355633 w 409925"/>
                <a:gd name="connsiteY0" fmla="*/ 39496 h 279296"/>
                <a:gd name="connsiteX1" fmla="*/ 347061 w 409925"/>
                <a:gd name="connsiteY1" fmla="*/ 144171 h 279296"/>
                <a:gd name="connsiteX2" fmla="*/ 406116 w 409925"/>
                <a:gd name="connsiteY2" fmla="*/ 258361 h 279296"/>
                <a:gd name="connsiteX3" fmla="*/ 409926 w 409925"/>
                <a:gd name="connsiteY3" fmla="*/ 279297 h 279296"/>
                <a:gd name="connsiteX4" fmla="*/ 351 w 409925"/>
                <a:gd name="connsiteY4" fmla="*/ 279297 h 279296"/>
                <a:gd name="connsiteX5" fmla="*/ 59406 w 409925"/>
                <a:gd name="connsiteY5" fmla="*/ 185089 h 279296"/>
                <a:gd name="connsiteX6" fmla="*/ 155608 w 409925"/>
                <a:gd name="connsiteY6" fmla="*/ 27125 h 279296"/>
                <a:gd name="connsiteX7" fmla="*/ 355633 w 409925"/>
                <a:gd name="connsiteY7" fmla="*/ 39496 h 279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925" h="279296">
                  <a:moveTo>
                    <a:pt x="355633" y="39496"/>
                  </a:moveTo>
                  <a:cubicBezTo>
                    <a:pt x="355633" y="39496"/>
                    <a:pt x="347061" y="119430"/>
                    <a:pt x="347061" y="144171"/>
                  </a:cubicBezTo>
                  <a:cubicBezTo>
                    <a:pt x="347061" y="168912"/>
                    <a:pt x="401353" y="238378"/>
                    <a:pt x="406116" y="258361"/>
                  </a:cubicBezTo>
                  <a:cubicBezTo>
                    <a:pt x="409926" y="279297"/>
                    <a:pt x="409926" y="279297"/>
                    <a:pt x="409926" y="279297"/>
                  </a:cubicBezTo>
                  <a:lnTo>
                    <a:pt x="351" y="279297"/>
                  </a:lnTo>
                  <a:cubicBezTo>
                    <a:pt x="351" y="279297"/>
                    <a:pt x="-8222" y="238378"/>
                    <a:pt x="59406" y="185089"/>
                  </a:cubicBezTo>
                  <a:cubicBezTo>
                    <a:pt x="126081" y="131800"/>
                    <a:pt x="147036" y="94688"/>
                    <a:pt x="155608" y="27125"/>
                  </a:cubicBezTo>
                  <a:cubicBezTo>
                    <a:pt x="163228" y="-40438"/>
                    <a:pt x="355633" y="39496"/>
                    <a:pt x="355633" y="39496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AB2223-A3FA-D63B-86CD-25A03A5703E1}"/>
                </a:ext>
              </a:extLst>
            </p:cNvPr>
            <p:cNvSpPr/>
            <p:nvPr/>
          </p:nvSpPr>
          <p:spPr>
            <a:xfrm>
              <a:off x="9964449" y="6384098"/>
              <a:ext cx="640112" cy="262801"/>
            </a:xfrm>
            <a:custGeom>
              <a:avLst/>
              <a:gdLst>
                <a:gd name="connsiteX0" fmla="*/ 41910 w 640112"/>
                <a:gd name="connsiteY0" fmla="*/ 42032 h 262801"/>
                <a:gd name="connsiteX1" fmla="*/ 0 w 640112"/>
                <a:gd name="connsiteY1" fmla="*/ 262801 h 262801"/>
                <a:gd name="connsiteX2" fmla="*/ 640080 w 640112"/>
                <a:gd name="connsiteY2" fmla="*/ 262801 h 262801"/>
                <a:gd name="connsiteX3" fmla="*/ 568643 w 640112"/>
                <a:gd name="connsiteY3" fmla="*/ 172400 h 262801"/>
                <a:gd name="connsiteX4" fmla="*/ 234315 w 640112"/>
                <a:gd name="connsiteY4" fmla="*/ 24904 h 262801"/>
                <a:gd name="connsiteX5" fmla="*/ 41910 w 640112"/>
                <a:gd name="connsiteY5" fmla="*/ 42032 h 262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0112" h="262801">
                  <a:moveTo>
                    <a:pt x="41910" y="42032"/>
                  </a:moveTo>
                  <a:lnTo>
                    <a:pt x="0" y="262801"/>
                  </a:lnTo>
                  <a:lnTo>
                    <a:pt x="640080" y="262801"/>
                  </a:lnTo>
                  <a:cubicBezTo>
                    <a:pt x="640080" y="262801"/>
                    <a:pt x="643890" y="193335"/>
                    <a:pt x="568643" y="172400"/>
                  </a:cubicBezTo>
                  <a:cubicBezTo>
                    <a:pt x="493395" y="151465"/>
                    <a:pt x="288608" y="90564"/>
                    <a:pt x="234315" y="24904"/>
                  </a:cubicBezTo>
                  <a:cubicBezTo>
                    <a:pt x="180023" y="-39804"/>
                    <a:pt x="41910" y="42032"/>
                    <a:pt x="41910" y="42032"/>
                  </a:cubicBezTo>
                  <a:close/>
                </a:path>
              </a:pathLst>
            </a:custGeom>
            <a:solidFill>
              <a:srgbClr val="3487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C3AD51-5490-2FB0-490C-10A4A631807F}"/>
                </a:ext>
              </a:extLst>
            </p:cNvPr>
            <p:cNvSpPr/>
            <p:nvPr/>
          </p:nvSpPr>
          <p:spPr>
            <a:xfrm>
              <a:off x="9984493" y="2037032"/>
              <a:ext cx="345989" cy="304825"/>
            </a:xfrm>
            <a:custGeom>
              <a:avLst/>
              <a:gdLst>
                <a:gd name="connsiteX0" fmla="*/ 299044 w 345989"/>
                <a:gd name="connsiteY0" fmla="*/ 92668 h 304825"/>
                <a:gd name="connsiteX1" fmla="*/ 39011 w 345989"/>
                <a:gd name="connsiteY1" fmla="*/ 364 h 304825"/>
                <a:gd name="connsiteX2" fmla="*/ 205699 w 345989"/>
                <a:gd name="connsiteY2" fmla="*/ 261100 h 304825"/>
                <a:gd name="connsiteX3" fmla="*/ 343811 w 345989"/>
                <a:gd name="connsiteY3" fmla="*/ 301067 h 304825"/>
                <a:gd name="connsiteX4" fmla="*/ 299044 w 345989"/>
                <a:gd name="connsiteY4" fmla="*/ 92668 h 3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89" h="304825">
                  <a:moveTo>
                    <a:pt x="299044" y="92668"/>
                  </a:moveTo>
                  <a:cubicBezTo>
                    <a:pt x="251419" y="57460"/>
                    <a:pt x="160931" y="-5345"/>
                    <a:pt x="39011" y="364"/>
                  </a:cubicBezTo>
                  <a:cubicBezTo>
                    <a:pt x="-82909" y="6074"/>
                    <a:pt x="111401" y="200198"/>
                    <a:pt x="205699" y="261100"/>
                  </a:cubicBezTo>
                  <a:cubicBezTo>
                    <a:pt x="299996" y="322953"/>
                    <a:pt x="343811" y="301067"/>
                    <a:pt x="343811" y="301067"/>
                  </a:cubicBezTo>
                  <a:cubicBezTo>
                    <a:pt x="343811" y="301067"/>
                    <a:pt x="360956" y="138345"/>
                    <a:pt x="299044" y="92668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62CA6F4-54D8-AEFC-82C5-BBCACAC3D56C}"/>
                </a:ext>
              </a:extLst>
            </p:cNvPr>
            <p:cNvSpPr/>
            <p:nvPr/>
          </p:nvSpPr>
          <p:spPr>
            <a:xfrm>
              <a:off x="9903261" y="3198899"/>
              <a:ext cx="555436" cy="3249071"/>
            </a:xfrm>
            <a:custGeom>
              <a:avLst/>
              <a:gdLst>
                <a:gd name="connsiteX0" fmla="*/ 483147 w 555436"/>
                <a:gd name="connsiteY0" fmla="*/ 13711 h 3249071"/>
                <a:gd name="connsiteX1" fmla="*/ 451714 w 555436"/>
                <a:gd name="connsiteY1" fmla="*/ 1663768 h 3249071"/>
                <a:gd name="connsiteX2" fmla="*/ 395517 w 555436"/>
                <a:gd name="connsiteY2" fmla="*/ 2118628 h 3249071"/>
                <a:gd name="connsiteX3" fmla="*/ 329794 w 555436"/>
                <a:gd name="connsiteY3" fmla="*/ 3241505 h 3249071"/>
                <a:gd name="connsiteX4" fmla="*/ 103099 w 555436"/>
                <a:gd name="connsiteY4" fmla="*/ 3228183 h 3249071"/>
                <a:gd name="connsiteX5" fmla="*/ 57379 w 555436"/>
                <a:gd name="connsiteY5" fmla="*/ 2168111 h 3249071"/>
                <a:gd name="connsiteX6" fmla="*/ 125959 w 555436"/>
                <a:gd name="connsiteY6" fmla="*/ 1744653 h 3249071"/>
                <a:gd name="connsiteX7" fmla="*/ 6896 w 555436"/>
                <a:gd name="connsiteY7" fmla="*/ 960543 h 3249071"/>
                <a:gd name="connsiteX8" fmla="*/ 483147 w 555436"/>
                <a:gd name="connsiteY8" fmla="*/ 13711 h 324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5436" h="3249071">
                  <a:moveTo>
                    <a:pt x="483147" y="13711"/>
                  </a:moveTo>
                  <a:cubicBezTo>
                    <a:pt x="483147" y="13711"/>
                    <a:pt x="665074" y="595133"/>
                    <a:pt x="451714" y="1663768"/>
                  </a:cubicBezTo>
                  <a:cubicBezTo>
                    <a:pt x="405994" y="1891198"/>
                    <a:pt x="421234" y="1924504"/>
                    <a:pt x="395517" y="2118628"/>
                  </a:cubicBezTo>
                  <a:cubicBezTo>
                    <a:pt x="316459" y="2719082"/>
                    <a:pt x="355512" y="3236747"/>
                    <a:pt x="329794" y="3241505"/>
                  </a:cubicBezTo>
                  <a:cubicBezTo>
                    <a:pt x="236449" y="3258633"/>
                    <a:pt x="147867" y="3243408"/>
                    <a:pt x="103099" y="3228183"/>
                  </a:cubicBezTo>
                  <a:cubicBezTo>
                    <a:pt x="84049" y="3222473"/>
                    <a:pt x="38329" y="2321317"/>
                    <a:pt x="57379" y="2168111"/>
                  </a:cubicBezTo>
                  <a:cubicBezTo>
                    <a:pt x="85001" y="1945439"/>
                    <a:pt x="125006" y="1899763"/>
                    <a:pt x="125959" y="1744653"/>
                  </a:cubicBezTo>
                  <a:cubicBezTo>
                    <a:pt x="127864" y="1521981"/>
                    <a:pt x="-35013" y="1211763"/>
                    <a:pt x="6896" y="960543"/>
                  </a:cubicBezTo>
                  <a:cubicBezTo>
                    <a:pt x="50712" y="695049"/>
                    <a:pt x="433617" y="-114754"/>
                    <a:pt x="483147" y="13711"/>
                  </a:cubicBezTo>
                  <a:close/>
                </a:path>
              </a:pathLst>
            </a:custGeom>
            <a:solidFill>
              <a:srgbClr val="24478C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EA94BC-F74E-49E2-9745-B83ED8D7B1A0}"/>
                </a:ext>
              </a:extLst>
            </p:cNvPr>
            <p:cNvSpPr/>
            <p:nvPr/>
          </p:nvSpPr>
          <p:spPr>
            <a:xfrm>
              <a:off x="9106247" y="3223078"/>
              <a:ext cx="1280160" cy="3193536"/>
            </a:xfrm>
            <a:custGeom>
              <a:avLst/>
              <a:gdLst>
                <a:gd name="connsiteX0" fmla="*/ 501968 w 1280160"/>
                <a:gd name="connsiteY0" fmla="*/ 0 h 3193536"/>
                <a:gd name="connsiteX1" fmla="*/ 307657 w 1280160"/>
                <a:gd name="connsiteY1" fmla="*/ 546213 h 3193536"/>
                <a:gd name="connsiteX2" fmla="*/ 276225 w 1280160"/>
                <a:gd name="connsiteY2" fmla="*/ 1694782 h 3193536"/>
                <a:gd name="connsiteX3" fmla="*/ 87630 w 1280160"/>
                <a:gd name="connsiteY3" fmla="*/ 2185803 h 3193536"/>
                <a:gd name="connsiteX4" fmla="*/ 0 w 1280160"/>
                <a:gd name="connsiteY4" fmla="*/ 3181166 h 3193536"/>
                <a:gd name="connsiteX5" fmla="*/ 200977 w 1280160"/>
                <a:gd name="connsiteY5" fmla="*/ 3193537 h 3193536"/>
                <a:gd name="connsiteX6" fmla="*/ 841057 w 1280160"/>
                <a:gd name="connsiteY6" fmla="*/ 896398 h 3193536"/>
                <a:gd name="connsiteX7" fmla="*/ 1280160 w 1280160"/>
                <a:gd name="connsiteY7" fmla="*/ 26644 h 3193536"/>
                <a:gd name="connsiteX8" fmla="*/ 501968 w 1280160"/>
                <a:gd name="connsiteY8" fmla="*/ 0 h 319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160" h="3193536">
                  <a:moveTo>
                    <a:pt x="501968" y="0"/>
                  </a:moveTo>
                  <a:cubicBezTo>
                    <a:pt x="501968" y="0"/>
                    <a:pt x="325755" y="374927"/>
                    <a:pt x="307657" y="546213"/>
                  </a:cubicBezTo>
                  <a:cubicBezTo>
                    <a:pt x="289560" y="710838"/>
                    <a:pt x="276225" y="1694782"/>
                    <a:pt x="276225" y="1694782"/>
                  </a:cubicBezTo>
                  <a:cubicBezTo>
                    <a:pt x="276225" y="1694782"/>
                    <a:pt x="131445" y="2026887"/>
                    <a:pt x="87630" y="2185803"/>
                  </a:cubicBezTo>
                  <a:cubicBezTo>
                    <a:pt x="43815" y="2345670"/>
                    <a:pt x="0" y="3181166"/>
                    <a:pt x="0" y="3181166"/>
                  </a:cubicBezTo>
                  <a:lnTo>
                    <a:pt x="200977" y="3193537"/>
                  </a:lnTo>
                  <a:lnTo>
                    <a:pt x="841057" y="896398"/>
                  </a:lnTo>
                  <a:lnTo>
                    <a:pt x="1280160" y="26644"/>
                  </a:lnTo>
                  <a:lnTo>
                    <a:pt x="501968" y="0"/>
                  </a:ln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7514" tIns="33757" rIns="67514" bIns="3375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7293E1-38E8-3FDF-03AA-62BC5D07A0FF}"/>
                </a:ext>
              </a:extLst>
            </p:cNvPr>
            <p:cNvSpPr/>
            <p:nvPr/>
          </p:nvSpPr>
          <p:spPr>
            <a:xfrm>
              <a:off x="9512220" y="2022749"/>
              <a:ext cx="921345" cy="1490764"/>
            </a:xfrm>
            <a:custGeom>
              <a:avLst/>
              <a:gdLst>
                <a:gd name="connsiteX0" fmla="*/ 130284 w 921345"/>
                <a:gd name="connsiteY0" fmla="*/ 24163 h 1490764"/>
                <a:gd name="connsiteX1" fmla="*/ 1697 w 921345"/>
                <a:gd name="connsiteY1" fmla="*/ 300124 h 1490764"/>
                <a:gd name="connsiteX2" fmla="*/ 116949 w 921345"/>
                <a:gd name="connsiteY2" fmla="*/ 665535 h 1490764"/>
                <a:gd name="connsiteX3" fmla="*/ 99804 w 921345"/>
                <a:gd name="connsiteY3" fmla="*/ 1189861 h 1490764"/>
                <a:gd name="connsiteX4" fmla="*/ 917049 w 921345"/>
                <a:gd name="connsiteY4" fmla="*/ 1463919 h 1490764"/>
                <a:gd name="connsiteX5" fmla="*/ 861804 w 921345"/>
                <a:gd name="connsiteY5" fmla="*/ 584650 h 1490764"/>
                <a:gd name="connsiteX6" fmla="*/ 783699 w 921345"/>
                <a:gd name="connsiteY6" fmla="*/ 282996 h 1490764"/>
                <a:gd name="connsiteX7" fmla="*/ 536049 w 921345"/>
                <a:gd name="connsiteY7" fmla="*/ 12744 h 1490764"/>
                <a:gd name="connsiteX8" fmla="*/ 130284 w 921345"/>
                <a:gd name="connsiteY8" fmla="*/ 24163 h 149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345" h="1490764">
                  <a:moveTo>
                    <a:pt x="130284" y="24163"/>
                  </a:moveTo>
                  <a:cubicBezTo>
                    <a:pt x="130284" y="24163"/>
                    <a:pt x="-17353" y="164998"/>
                    <a:pt x="1697" y="300124"/>
                  </a:cubicBezTo>
                  <a:cubicBezTo>
                    <a:pt x="20747" y="435250"/>
                    <a:pt x="91232" y="493297"/>
                    <a:pt x="116949" y="665535"/>
                  </a:cubicBezTo>
                  <a:cubicBezTo>
                    <a:pt x="141714" y="837773"/>
                    <a:pt x="188387" y="1122298"/>
                    <a:pt x="99804" y="1189861"/>
                  </a:cubicBezTo>
                  <a:cubicBezTo>
                    <a:pt x="12174" y="1257424"/>
                    <a:pt x="227439" y="1585723"/>
                    <a:pt x="917049" y="1463919"/>
                  </a:cubicBezTo>
                  <a:cubicBezTo>
                    <a:pt x="950387" y="1458210"/>
                    <a:pt x="776079" y="777823"/>
                    <a:pt x="861804" y="584650"/>
                  </a:cubicBezTo>
                  <a:cubicBezTo>
                    <a:pt x="894189" y="511377"/>
                    <a:pt x="883712" y="343897"/>
                    <a:pt x="783699" y="282996"/>
                  </a:cubicBezTo>
                  <a:cubicBezTo>
                    <a:pt x="683687" y="221142"/>
                    <a:pt x="536049" y="12744"/>
                    <a:pt x="536049" y="12744"/>
                  </a:cubicBezTo>
                  <a:cubicBezTo>
                    <a:pt x="536049" y="12744"/>
                    <a:pt x="221724" y="-22465"/>
                    <a:pt x="130284" y="24163"/>
                  </a:cubicBezTo>
                  <a:close/>
                </a:path>
              </a:pathLst>
            </a:custGeom>
            <a:solidFill>
              <a:srgbClr val="A7BF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10ABD26-3132-EF91-27AD-A12FE4F1A572}"/>
                </a:ext>
              </a:extLst>
            </p:cNvPr>
            <p:cNvSpPr/>
            <p:nvPr/>
          </p:nvSpPr>
          <p:spPr>
            <a:xfrm>
              <a:off x="9259599" y="2046912"/>
              <a:ext cx="397112" cy="1052458"/>
            </a:xfrm>
            <a:custGeom>
              <a:avLst/>
              <a:gdLst>
                <a:gd name="connsiteX0" fmla="*/ 382905 w 397112"/>
                <a:gd name="connsiteY0" fmla="*/ 0 h 1052458"/>
                <a:gd name="connsiteX1" fmla="*/ 181928 w 397112"/>
                <a:gd name="connsiteY1" fmla="*/ 125610 h 1052458"/>
                <a:gd name="connsiteX2" fmla="*/ 0 w 397112"/>
                <a:gd name="connsiteY2" fmla="*/ 871657 h 1052458"/>
                <a:gd name="connsiteX3" fmla="*/ 15240 w 397112"/>
                <a:gd name="connsiteY3" fmla="*/ 1052459 h 1052458"/>
                <a:gd name="connsiteX4" fmla="*/ 351473 w 397112"/>
                <a:gd name="connsiteY4" fmla="*/ 877366 h 1052458"/>
                <a:gd name="connsiteX5" fmla="*/ 382905 w 397112"/>
                <a:gd name="connsiteY5" fmla="*/ 0 h 105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112" h="1052458">
                  <a:moveTo>
                    <a:pt x="382905" y="0"/>
                  </a:moveTo>
                  <a:cubicBezTo>
                    <a:pt x="382905" y="0"/>
                    <a:pt x="235267" y="12371"/>
                    <a:pt x="181928" y="125610"/>
                  </a:cubicBezTo>
                  <a:cubicBezTo>
                    <a:pt x="128588" y="238849"/>
                    <a:pt x="0" y="746047"/>
                    <a:pt x="0" y="871657"/>
                  </a:cubicBezTo>
                  <a:cubicBezTo>
                    <a:pt x="0" y="997267"/>
                    <a:pt x="15240" y="1052459"/>
                    <a:pt x="15240" y="1052459"/>
                  </a:cubicBezTo>
                  <a:lnTo>
                    <a:pt x="351473" y="877366"/>
                  </a:lnTo>
                  <a:cubicBezTo>
                    <a:pt x="352425" y="878318"/>
                    <a:pt x="427673" y="11419"/>
                    <a:pt x="382905" y="0"/>
                  </a:cubicBezTo>
                  <a:close/>
                </a:path>
              </a:pathLst>
            </a:custGeom>
            <a:solidFill>
              <a:srgbClr val="284E9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097B03-2765-8171-9E2D-8701FB49CB17}"/>
                </a:ext>
              </a:extLst>
            </p:cNvPr>
            <p:cNvSpPr/>
            <p:nvPr/>
          </p:nvSpPr>
          <p:spPr>
            <a:xfrm>
              <a:off x="9275792" y="2637430"/>
              <a:ext cx="1038021" cy="580889"/>
            </a:xfrm>
            <a:custGeom>
              <a:avLst/>
              <a:gdLst>
                <a:gd name="connsiteX0" fmla="*/ 0 w 1038021"/>
                <a:gd name="connsiteY0" fmla="*/ 461941 h 580889"/>
                <a:gd name="connsiteX1" fmla="*/ 6667 w 1038021"/>
                <a:gd name="connsiteY1" fmla="*/ 547584 h 580889"/>
                <a:gd name="connsiteX2" fmla="*/ 147637 w 1038021"/>
                <a:gd name="connsiteY2" fmla="*/ 580889 h 580889"/>
                <a:gd name="connsiteX3" fmla="*/ 803910 w 1038021"/>
                <a:gd name="connsiteY3" fmla="*/ 258300 h 580889"/>
                <a:gd name="connsiteX4" fmla="*/ 998220 w 1038021"/>
                <a:gd name="connsiteY4" fmla="*/ 203108 h 580889"/>
                <a:gd name="connsiteX5" fmla="*/ 1032510 w 1038021"/>
                <a:gd name="connsiteY5" fmla="*/ 73692 h 580889"/>
                <a:gd name="connsiteX6" fmla="*/ 996315 w 1038021"/>
                <a:gd name="connsiteY6" fmla="*/ 3274 h 580889"/>
                <a:gd name="connsiteX7" fmla="*/ 966787 w 1038021"/>
                <a:gd name="connsiteY7" fmla="*/ 6129 h 580889"/>
                <a:gd name="connsiteX8" fmla="*/ 794385 w 1038021"/>
                <a:gd name="connsiteY8" fmla="*/ 144109 h 580889"/>
                <a:gd name="connsiteX9" fmla="*/ 342900 w 1038021"/>
                <a:gd name="connsiteY9" fmla="*/ 257349 h 580889"/>
                <a:gd name="connsiteX10" fmla="*/ 0 w 1038021"/>
                <a:gd name="connsiteY10" fmla="*/ 461941 h 58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021" h="580889">
                  <a:moveTo>
                    <a:pt x="0" y="461941"/>
                  </a:moveTo>
                  <a:cubicBezTo>
                    <a:pt x="0" y="461941"/>
                    <a:pt x="6667" y="532358"/>
                    <a:pt x="6667" y="547584"/>
                  </a:cubicBezTo>
                  <a:cubicBezTo>
                    <a:pt x="6667" y="562809"/>
                    <a:pt x="75248" y="580889"/>
                    <a:pt x="147637" y="580889"/>
                  </a:cubicBezTo>
                  <a:cubicBezTo>
                    <a:pt x="220027" y="580889"/>
                    <a:pt x="753428" y="280187"/>
                    <a:pt x="803910" y="258300"/>
                  </a:cubicBezTo>
                  <a:cubicBezTo>
                    <a:pt x="854393" y="236414"/>
                    <a:pt x="970598" y="205963"/>
                    <a:pt x="998220" y="203108"/>
                  </a:cubicBezTo>
                  <a:cubicBezTo>
                    <a:pt x="1026795" y="200253"/>
                    <a:pt x="1048703" y="123174"/>
                    <a:pt x="1032510" y="73692"/>
                  </a:cubicBezTo>
                  <a:cubicBezTo>
                    <a:pt x="1022032" y="41338"/>
                    <a:pt x="1011555" y="12790"/>
                    <a:pt x="996315" y="3274"/>
                  </a:cubicBezTo>
                  <a:cubicBezTo>
                    <a:pt x="987743" y="-1484"/>
                    <a:pt x="979170" y="-1484"/>
                    <a:pt x="966787" y="6129"/>
                  </a:cubicBezTo>
                  <a:cubicBezTo>
                    <a:pt x="932498" y="28015"/>
                    <a:pt x="794385" y="144109"/>
                    <a:pt x="794385" y="144109"/>
                  </a:cubicBezTo>
                  <a:cubicBezTo>
                    <a:pt x="794385" y="144109"/>
                    <a:pt x="471487" y="202156"/>
                    <a:pt x="342900" y="257349"/>
                  </a:cubicBezTo>
                  <a:cubicBezTo>
                    <a:pt x="213360" y="315396"/>
                    <a:pt x="62865" y="382958"/>
                    <a:pt x="0" y="461941"/>
                  </a:cubicBezTo>
                  <a:close/>
                </a:path>
              </a:pathLst>
            </a:custGeom>
            <a:solidFill>
              <a:srgbClr val="DDA3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918E8B-043C-102B-F2C9-C9B1A9127890}"/>
                </a:ext>
              </a:extLst>
            </p:cNvPr>
            <p:cNvSpPr/>
            <p:nvPr/>
          </p:nvSpPr>
          <p:spPr>
            <a:xfrm>
              <a:off x="10271154" y="2642607"/>
              <a:ext cx="174317" cy="193172"/>
            </a:xfrm>
            <a:custGeom>
              <a:avLst/>
              <a:gdLst>
                <a:gd name="connsiteX0" fmla="*/ 165735 w 174317"/>
                <a:gd name="connsiteY0" fmla="*/ 20935 h 193172"/>
                <a:gd name="connsiteX1" fmla="*/ 0 w 174317"/>
                <a:gd name="connsiteY1" fmla="*/ 0 h 193172"/>
                <a:gd name="connsiteX2" fmla="*/ 36195 w 174317"/>
                <a:gd name="connsiteY2" fmla="*/ 70418 h 193172"/>
                <a:gd name="connsiteX3" fmla="*/ 14288 w 174317"/>
                <a:gd name="connsiteY3" fmla="*/ 177947 h 193172"/>
                <a:gd name="connsiteX4" fmla="*/ 105728 w 174317"/>
                <a:gd name="connsiteY4" fmla="*/ 193173 h 193172"/>
                <a:gd name="connsiteX5" fmla="*/ 102870 w 174317"/>
                <a:gd name="connsiteY5" fmla="*/ 171286 h 193172"/>
                <a:gd name="connsiteX6" fmla="*/ 64770 w 174317"/>
                <a:gd name="connsiteY6" fmla="*/ 156061 h 193172"/>
                <a:gd name="connsiteX7" fmla="*/ 127635 w 174317"/>
                <a:gd name="connsiteY7" fmla="*/ 146545 h 193172"/>
                <a:gd name="connsiteX8" fmla="*/ 149543 w 174317"/>
                <a:gd name="connsiteY8" fmla="*/ 128465 h 193172"/>
                <a:gd name="connsiteX9" fmla="*/ 130493 w 174317"/>
                <a:gd name="connsiteY9" fmla="*/ 113239 h 193172"/>
                <a:gd name="connsiteX10" fmla="*/ 168593 w 174317"/>
                <a:gd name="connsiteY10" fmla="*/ 91353 h 193172"/>
                <a:gd name="connsiteX11" fmla="*/ 171450 w 174317"/>
                <a:gd name="connsiteY11" fmla="*/ 60902 h 193172"/>
                <a:gd name="connsiteX12" fmla="*/ 165735 w 174317"/>
                <a:gd name="connsiteY12" fmla="*/ 20935 h 19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317" h="193172">
                  <a:moveTo>
                    <a:pt x="165735" y="20935"/>
                  </a:moveTo>
                  <a:lnTo>
                    <a:pt x="0" y="0"/>
                  </a:lnTo>
                  <a:lnTo>
                    <a:pt x="36195" y="70418"/>
                  </a:lnTo>
                  <a:lnTo>
                    <a:pt x="14288" y="177947"/>
                  </a:lnTo>
                  <a:lnTo>
                    <a:pt x="105728" y="193173"/>
                  </a:lnTo>
                  <a:cubicBezTo>
                    <a:pt x="105728" y="193173"/>
                    <a:pt x="118110" y="177947"/>
                    <a:pt x="102870" y="171286"/>
                  </a:cubicBezTo>
                  <a:cubicBezTo>
                    <a:pt x="87630" y="165577"/>
                    <a:pt x="64770" y="156061"/>
                    <a:pt x="64770" y="156061"/>
                  </a:cubicBezTo>
                  <a:cubicBezTo>
                    <a:pt x="64770" y="156061"/>
                    <a:pt x="108585" y="150351"/>
                    <a:pt x="127635" y="146545"/>
                  </a:cubicBezTo>
                  <a:cubicBezTo>
                    <a:pt x="146685" y="143690"/>
                    <a:pt x="149543" y="137029"/>
                    <a:pt x="149543" y="128465"/>
                  </a:cubicBezTo>
                  <a:cubicBezTo>
                    <a:pt x="149543" y="118949"/>
                    <a:pt x="130493" y="113239"/>
                    <a:pt x="130493" y="113239"/>
                  </a:cubicBezTo>
                  <a:cubicBezTo>
                    <a:pt x="130493" y="113239"/>
                    <a:pt x="164783" y="100869"/>
                    <a:pt x="168593" y="91353"/>
                  </a:cubicBezTo>
                  <a:cubicBezTo>
                    <a:pt x="171450" y="81837"/>
                    <a:pt x="178118" y="69466"/>
                    <a:pt x="171450" y="60902"/>
                  </a:cubicBezTo>
                  <a:cubicBezTo>
                    <a:pt x="165735" y="51386"/>
                    <a:pt x="175260" y="27596"/>
                    <a:pt x="165735" y="20935"/>
                  </a:cubicBezTo>
                  <a:close/>
                </a:path>
              </a:pathLst>
            </a:custGeom>
            <a:solidFill>
              <a:srgbClr val="D3957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899978"/>
              <a:endParaRPr lang="en-US" sz="1772">
                <a:solidFill>
                  <a:prstClr val="black"/>
                </a:solidFill>
                <a:latin typeface="Segoe UI"/>
              </a:endParaRPr>
            </a:p>
          </p:txBody>
        </p:sp>
        <p:grpSp>
          <p:nvGrpSpPr>
            <p:cNvPr id="25" name="Gráfico 2">
              <a:extLst>
                <a:ext uri="{FF2B5EF4-FFF2-40B4-BE49-F238E27FC236}">
                  <a16:creationId xmlns:a16="http://schemas.microsoft.com/office/drawing/2014/main" id="{9896DE09-1400-AD51-6C37-1AA6CA8FFCF7}"/>
                </a:ext>
              </a:extLst>
            </p:cNvPr>
            <p:cNvGrpSpPr/>
            <p:nvPr/>
          </p:nvGrpSpPr>
          <p:grpSpPr>
            <a:xfrm>
              <a:off x="9738051" y="1316091"/>
              <a:ext cx="454708" cy="811855"/>
              <a:chOff x="9738051" y="1316091"/>
              <a:chExt cx="454708" cy="81185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B20FCBF-87D9-B4B7-0857-5E702F1414FE}"/>
                  </a:ext>
                </a:extLst>
              </p:cNvPr>
              <p:cNvSpPr/>
              <p:nvPr/>
            </p:nvSpPr>
            <p:spPr>
              <a:xfrm>
                <a:off x="9762191" y="1770644"/>
                <a:ext cx="318463" cy="357301"/>
              </a:xfrm>
              <a:custGeom>
                <a:avLst/>
                <a:gdLst>
                  <a:gd name="connsiteX0" fmla="*/ 47001 w 318463"/>
                  <a:gd name="connsiteY0" fmla="*/ 28855 h 357301"/>
                  <a:gd name="connsiteX1" fmla="*/ 50811 w 318463"/>
                  <a:gd name="connsiteY1" fmla="*/ 186819 h 357301"/>
                  <a:gd name="connsiteX2" fmla="*/ 47954 w 318463"/>
                  <a:gd name="connsiteY2" fmla="*/ 321944 h 357301"/>
                  <a:gd name="connsiteX3" fmla="*/ 318464 w 318463"/>
                  <a:gd name="connsiteY3" fmla="*/ 302913 h 357301"/>
                  <a:gd name="connsiteX4" fmla="*/ 259409 w 318463"/>
                  <a:gd name="connsiteY4" fmla="*/ 148755 h 357301"/>
                  <a:gd name="connsiteX5" fmla="*/ 224166 w 318463"/>
                  <a:gd name="connsiteY5" fmla="*/ 9823 h 357301"/>
                  <a:gd name="connsiteX6" fmla="*/ 47001 w 318463"/>
                  <a:gd name="connsiteY6" fmla="*/ 28855 h 357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63" h="357301">
                    <a:moveTo>
                      <a:pt x="47001" y="28855"/>
                    </a:moveTo>
                    <a:cubicBezTo>
                      <a:pt x="47001" y="28855"/>
                      <a:pt x="58431" y="118304"/>
                      <a:pt x="50811" y="186819"/>
                    </a:cubicBezTo>
                    <a:cubicBezTo>
                      <a:pt x="43191" y="259140"/>
                      <a:pt x="-57774" y="251527"/>
                      <a:pt x="47954" y="321944"/>
                    </a:cubicBezTo>
                    <a:cubicBezTo>
                      <a:pt x="183209" y="411394"/>
                      <a:pt x="318464" y="302913"/>
                      <a:pt x="318464" y="302913"/>
                    </a:cubicBezTo>
                    <a:cubicBezTo>
                      <a:pt x="318464" y="302913"/>
                      <a:pt x="259409" y="234398"/>
                      <a:pt x="259409" y="148755"/>
                    </a:cubicBezTo>
                    <a:cubicBezTo>
                      <a:pt x="259409" y="59306"/>
                      <a:pt x="330846" y="-2548"/>
                      <a:pt x="224166" y="9823"/>
                    </a:cubicBezTo>
                    <a:cubicBezTo>
                      <a:pt x="117486" y="23145"/>
                      <a:pt x="41286" y="-31096"/>
                      <a:pt x="47001" y="28855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32CCC01-35CF-9380-058C-0FA0FC68D608}"/>
                  </a:ext>
                </a:extLst>
              </p:cNvPr>
              <p:cNvSpPr/>
              <p:nvPr/>
            </p:nvSpPr>
            <p:spPr>
              <a:xfrm>
                <a:off x="9809743" y="1771395"/>
                <a:ext cx="237176" cy="212429"/>
              </a:xfrm>
              <a:custGeom>
                <a:avLst/>
                <a:gdLst>
                  <a:gd name="connsiteX0" fmla="*/ 79459 w 237176"/>
                  <a:gd name="connsiteY0" fmla="*/ 208906 h 212429"/>
                  <a:gd name="connsiteX1" fmla="*/ 401 w 237176"/>
                  <a:gd name="connsiteY1" fmla="*/ 29055 h 212429"/>
                  <a:gd name="connsiteX2" fmla="*/ 178519 w 237176"/>
                  <a:gd name="connsiteY2" fmla="*/ 10975 h 212429"/>
                  <a:gd name="connsiteX3" fmla="*/ 213761 w 237176"/>
                  <a:gd name="connsiteY3" fmla="*/ 149907 h 212429"/>
                  <a:gd name="connsiteX4" fmla="*/ 213761 w 237176"/>
                  <a:gd name="connsiteY4" fmla="*/ 152762 h 212429"/>
                  <a:gd name="connsiteX5" fmla="*/ 79459 w 237176"/>
                  <a:gd name="connsiteY5" fmla="*/ 208906 h 212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176" h="212429">
                    <a:moveTo>
                      <a:pt x="79459" y="208906"/>
                    </a:moveTo>
                    <a:cubicBezTo>
                      <a:pt x="63266" y="206051"/>
                      <a:pt x="401" y="29055"/>
                      <a:pt x="401" y="29055"/>
                    </a:cubicBezTo>
                    <a:cubicBezTo>
                      <a:pt x="-6266" y="-30895"/>
                      <a:pt x="70886" y="22394"/>
                      <a:pt x="178519" y="10975"/>
                    </a:cubicBezTo>
                    <a:cubicBezTo>
                      <a:pt x="285199" y="-1396"/>
                      <a:pt x="213761" y="60458"/>
                      <a:pt x="213761" y="149907"/>
                    </a:cubicBezTo>
                    <a:cubicBezTo>
                      <a:pt x="213761" y="150859"/>
                      <a:pt x="213761" y="151810"/>
                      <a:pt x="213761" y="152762"/>
                    </a:cubicBezTo>
                    <a:cubicBezTo>
                      <a:pt x="196616" y="196535"/>
                      <a:pt x="147086" y="222228"/>
                      <a:pt x="79459" y="208906"/>
                    </a:cubicBezTo>
                    <a:close/>
                  </a:path>
                </a:pathLst>
              </a:custGeom>
              <a:solidFill>
                <a:srgbClr val="D3957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45F75C6-9008-3F49-139A-E9EAFE08D714}"/>
                  </a:ext>
                </a:extLst>
              </p:cNvPr>
              <p:cNvSpPr/>
              <p:nvPr/>
            </p:nvSpPr>
            <p:spPr>
              <a:xfrm>
                <a:off x="9738051" y="1316091"/>
                <a:ext cx="454708" cy="580017"/>
              </a:xfrm>
              <a:custGeom>
                <a:avLst/>
                <a:gdLst>
                  <a:gd name="connsiteX0" fmla="*/ 24468 w 454708"/>
                  <a:gd name="connsiteY0" fmla="*/ 0 h 580017"/>
                  <a:gd name="connsiteX1" fmla="*/ 29231 w 454708"/>
                  <a:gd name="connsiteY1" fmla="*/ 414893 h 580017"/>
                  <a:gd name="connsiteX2" fmla="*/ 268308 w 454708"/>
                  <a:gd name="connsiteY2" fmla="*/ 567148 h 580017"/>
                  <a:gd name="connsiteX3" fmla="*/ 453093 w 454708"/>
                  <a:gd name="connsiteY3" fmla="*/ 230285 h 580017"/>
                  <a:gd name="connsiteX4" fmla="*/ 284501 w 454708"/>
                  <a:gd name="connsiteY4" fmla="*/ 97062 h 580017"/>
                  <a:gd name="connsiteX5" fmla="*/ 127338 w 454708"/>
                  <a:gd name="connsiteY5" fmla="*/ 41870 h 580017"/>
                  <a:gd name="connsiteX6" fmla="*/ 230208 w 454708"/>
                  <a:gd name="connsiteY6" fmla="*/ 123707 h 580017"/>
                  <a:gd name="connsiteX7" fmla="*/ 24468 w 454708"/>
                  <a:gd name="connsiteY7" fmla="*/ 0 h 58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4708" h="580017">
                    <a:moveTo>
                      <a:pt x="24468" y="0"/>
                    </a:moveTo>
                    <a:cubicBezTo>
                      <a:pt x="24468" y="0"/>
                      <a:pt x="-33635" y="324492"/>
                      <a:pt x="29231" y="414893"/>
                    </a:cubicBezTo>
                    <a:cubicBezTo>
                      <a:pt x="152103" y="591889"/>
                      <a:pt x="174963" y="594744"/>
                      <a:pt x="268308" y="567148"/>
                    </a:cubicBezTo>
                    <a:cubicBezTo>
                      <a:pt x="361653" y="539552"/>
                      <a:pt x="440711" y="379684"/>
                      <a:pt x="453093" y="230285"/>
                    </a:cubicBezTo>
                    <a:cubicBezTo>
                      <a:pt x="465476" y="87546"/>
                      <a:pt x="406421" y="117997"/>
                      <a:pt x="284501" y="97062"/>
                    </a:cubicBezTo>
                    <a:cubicBezTo>
                      <a:pt x="152103" y="75176"/>
                      <a:pt x="127338" y="41870"/>
                      <a:pt x="127338" y="41870"/>
                    </a:cubicBezTo>
                    <a:cubicBezTo>
                      <a:pt x="127338" y="41870"/>
                      <a:pt x="143531" y="101820"/>
                      <a:pt x="230208" y="123707"/>
                    </a:cubicBezTo>
                    <a:cubicBezTo>
                      <a:pt x="235923" y="125610"/>
                      <a:pt x="93048" y="224575"/>
                      <a:pt x="24468" y="0"/>
                    </a:cubicBezTo>
                    <a:close/>
                  </a:path>
                </a:pathLst>
              </a:custGeom>
              <a:solidFill>
                <a:srgbClr val="DDA3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9978"/>
                <a:endParaRPr lang="en-US" sz="1772">
                  <a:solidFill>
                    <a:prstClr val="black"/>
                  </a:solidFill>
                  <a:latin typeface="Segoe UI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BACC341-6195-B146-B171-5114076FED65}"/>
              </a:ext>
            </a:extLst>
          </p:cNvPr>
          <p:cNvGrpSpPr/>
          <p:nvPr/>
        </p:nvGrpSpPr>
        <p:grpSpPr>
          <a:xfrm rot="18272240">
            <a:off x="3064766" y="2525437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966656-0092-D442-BA07-D861D8851A49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781F66-577D-AC4A-B611-D4D8226D874A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ED68DA-4FCF-B94D-96A9-DA43FEBB9D00}"/>
              </a:ext>
            </a:extLst>
          </p:cNvPr>
          <p:cNvGrpSpPr/>
          <p:nvPr/>
        </p:nvGrpSpPr>
        <p:grpSpPr>
          <a:xfrm rot="18272240">
            <a:off x="3064459" y="3709668"/>
            <a:ext cx="531519" cy="296994"/>
            <a:chOff x="6166420" y="1118304"/>
            <a:chExt cx="2159016" cy="1206378"/>
          </a:xfrm>
          <a:solidFill>
            <a:schemeClr val="bg1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DBFAF8-68CE-184D-806B-E2A71D131F7E}"/>
                </a:ext>
              </a:extLst>
            </p:cNvPr>
            <p:cNvSpPr/>
            <p:nvPr/>
          </p:nvSpPr>
          <p:spPr>
            <a:xfrm>
              <a:off x="6166420" y="1964639"/>
              <a:ext cx="2159016" cy="36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A5E180-6CD5-5C4E-933A-4400D58268ED}"/>
                </a:ext>
              </a:extLst>
            </p:cNvPr>
            <p:cNvSpPr/>
            <p:nvPr/>
          </p:nvSpPr>
          <p:spPr>
            <a:xfrm rot="16200000">
              <a:off x="5743251" y="1541473"/>
              <a:ext cx="1206378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9978"/>
              <a:endParaRPr lang="en-IN" sz="1772">
                <a:solidFill>
                  <a:prstClr val="white"/>
                </a:solidFill>
                <a:latin typeface="Segoe UI"/>
              </a:endParaRPr>
            </a:p>
          </p:txBody>
        </p:sp>
      </p:grpSp>
      <p:sp>
        <p:nvSpPr>
          <p:cNvPr id="55" name="Title 10">
            <a:extLst>
              <a:ext uri="{FF2B5EF4-FFF2-40B4-BE49-F238E27FC236}">
                <a16:creationId xmlns:a16="http://schemas.microsoft.com/office/drawing/2014/main" id="{1ACFA61E-370B-3847-BDE2-1554BB6D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3" y="394701"/>
            <a:ext cx="8870152" cy="864133"/>
          </a:xfrm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ดิจิทัลแพลตฟอร์มให้บริการคำปรึกษาทางไกล</a:t>
            </a:r>
            <a:br>
              <a:rPr lang="th-TH" sz="32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endParaRPr lang="en-IN" sz="32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BD4CCAB-5FE2-9F42-A200-B99FBE15F9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2043" y="1068428"/>
            <a:ext cx="1079069" cy="1125096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E522C6F-7E6F-F24C-A2C6-1C486CD72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46" y="4456983"/>
            <a:ext cx="1058662" cy="1058662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6E00EF0-F2E0-E645-BB82-1C4916AA761E}"/>
              </a:ext>
            </a:extLst>
          </p:cNvPr>
          <p:cNvSpPr/>
          <p:nvPr/>
        </p:nvSpPr>
        <p:spPr>
          <a:xfrm>
            <a:off x="585797" y="2024624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โปรไฟล์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F38B5C-AC73-4D41-805F-BD0219EE6FF5}"/>
              </a:ext>
            </a:extLst>
          </p:cNvPr>
          <p:cNvSpPr/>
          <p:nvPr/>
        </p:nvSpPr>
        <p:spPr>
          <a:xfrm>
            <a:off x="585797" y="5341146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ปรึกษา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CFE769D-A3CC-3D48-8189-620D57217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64" y="2811758"/>
            <a:ext cx="1185226" cy="118522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44F84A0-3DC5-6F44-A88D-BB26F4AB349A}"/>
              </a:ext>
            </a:extLst>
          </p:cNvPr>
          <p:cNvSpPr/>
          <p:nvPr/>
        </p:nvSpPr>
        <p:spPr>
          <a:xfrm>
            <a:off x="585797" y="3684768"/>
            <a:ext cx="1111560" cy="76554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899978"/>
            <a:r>
              <a:rPr lang="th-TH" sz="2400" dirty="0">
                <a:solidFill>
                  <a:prstClr val="white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เว็บ</a:t>
            </a:r>
            <a:endParaRPr lang="en-IN" sz="2400" dirty="0">
              <a:solidFill>
                <a:prstClr val="white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303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6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7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8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9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8A89B78-B8F5-3D4B-8ABA-C0AB2FA303F4}">
  <we:reference id="wa104379997" version="2.0.0.0" store="en-US" storeType="OMEX"/>
  <we:alternateReferences>
    <we:reference id="WA104379997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{7F8004E2-ABE5-DD49-8B51-B24602344638}tf10001069</Template>
  <TotalTime>2796</TotalTime>
  <Words>240</Words>
  <Application>Microsoft Macintosh PowerPoint</Application>
  <PresentationFormat>Custom</PresentationFormat>
  <Paragraphs>101</Paragraphs>
  <Slides>10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Ayuthaya</vt:lpstr>
      <vt:lpstr>Calibri</vt:lpstr>
      <vt:lpstr>Segoe UI</vt:lpstr>
      <vt:lpstr>Office Theme</vt:lpstr>
      <vt:lpstr>ดิจิทัลแพลตฟอร์มให้บริการคำปรึกษาทางไกล </vt:lpstr>
      <vt:lpstr>ดิจิทัลแพลตฟอร์มให้บริการคำปรึกษาทางไกล </vt:lpstr>
      <vt:lpstr>ดิจิทัลแพลตฟอร์มให้บริการคำปรึกษาทางไกล </vt:lpstr>
      <vt:lpstr>ดิจิทัลแพลตฟอร์มให้บริการคำปรึกษาทางไกล </vt:lpstr>
      <vt:lpstr>ดิจิทัลแพลตฟอร์มให้บริการคำปรึกษาทางไกล </vt:lpstr>
      <vt:lpstr>Visual Checklist Slide Template</vt:lpstr>
      <vt:lpstr>ดิจิทัลแพลตฟอร์มให้บริการคำปรึกษาทางไกล </vt:lpstr>
      <vt:lpstr>ดิจิทัลแพลตฟอร์มให้บริการคำปรึกษาทางไกล </vt:lpstr>
      <vt:lpstr>ดิจิทัลแพลตฟอร์มให้บริการคำปรึกษาทางไกล </vt:lpstr>
      <vt:lpstr>ดิจิทัลแพลตฟอร์มให้บริการคำปรึกษาทางไกล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ดิจิทัลแพลตฟอร์มให้บริการคำปรึกษาทางไกล </dc:title>
  <dc:subject/>
  <dc:creator>เฉลิมพล ปรีดารัตน์</dc:creator>
  <cp:keywords/>
  <dc:description/>
  <cp:lastModifiedBy>เฉลิมพล ปรีดารัตน์</cp:lastModifiedBy>
  <cp:revision>11</cp:revision>
  <cp:lastPrinted>2022-08-23T08:13:16Z</cp:lastPrinted>
  <dcterms:created xsi:type="dcterms:W3CDTF">2022-08-23T03:26:07Z</dcterms:created>
  <dcterms:modified xsi:type="dcterms:W3CDTF">2022-08-30T00:24:42Z</dcterms:modified>
  <cp:category/>
</cp:coreProperties>
</file>