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7F12-A1F8-4741-80FC-E637FE2F8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39A3B-F276-9540-AA62-B462EEC79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DA2B7-9C60-7847-96F9-6DD51571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A731-6AE3-FF4C-BCA3-D0094387301B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1C07-B282-064C-8F86-8A95B7EB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60F8C-0A57-974A-9E90-9D6FD7D5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0C0F-0115-6B4B-B604-1C78A4D4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0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E21D-ED09-F946-9AA9-2DA9C0D1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F1F19-9E9D-8D4F-8D80-22E3C61EB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D8991-01CF-8141-8BB0-E86EB969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A731-6AE3-FF4C-BCA3-D0094387301B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3DB68-BCC8-2A4C-9FF5-D973A337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C794D-80DF-5741-B6D8-1A5C48BB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0C0F-0115-6B4B-B604-1C78A4D4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5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7AFC00-E925-DE45-ABB9-0AFCC1590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98BCB-032F-A348-B09F-2B361F74A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A37DD-F05D-814B-9518-591FF1DC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A731-6AE3-FF4C-BCA3-D0094387301B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A62FF-BC97-3443-BAB5-56FAF2FB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9CE47-E7BD-D949-9BC7-15AEBA4F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0C0F-0115-6B4B-B604-1C78A4D4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6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DC9F-770B-024B-A58D-1133EC71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8B793-03AF-174D-A31B-9DBF4F8B4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8BE7F-DB6B-CF4D-B633-169DEEF6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A731-6AE3-FF4C-BCA3-D0094387301B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FFAEC-FCAD-074F-B48A-50FDA8FF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31890-C753-8947-901B-614033C2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0C0F-0115-6B4B-B604-1C78A4D4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9582-1F47-BE4B-94BC-3B76DE5C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555F6-E77E-D649-8CFA-25CA2F89C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A4693-F331-3D44-A053-53B71C33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A731-6AE3-FF4C-BCA3-D0094387301B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805CF-28EA-6543-A1F3-9400A85D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0466E-DE08-8A4C-B201-3055362B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0C0F-0115-6B4B-B604-1C78A4D4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7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AE4F-7D9F-144E-960D-540D3ACD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9CF2-AC0F-4940-8B31-FC309C9D1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48A37-6C4A-0941-B9C2-F85168F28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656FB-F3E1-C54B-B1F4-98DA3073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A731-6AE3-FF4C-BCA3-D0094387301B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1AAC5-F4A5-534A-A318-4B7CFA99F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0E445-6A20-904C-ADE0-2864DAE0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0C0F-0115-6B4B-B604-1C78A4D4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7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0C06-4F45-D84C-82C1-CF4152B7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8430B-36E7-ED4D-A3C8-4AB977DF8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40B2B-B21B-1F46-82C1-2080059FB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A1DB1-2AAB-C940-9712-1A67ABCA8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61C4A-B81E-C44D-93C1-799B9EF04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A828E-533E-3046-B3A6-36730E76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A731-6AE3-FF4C-BCA3-D0094387301B}" type="datetimeFigureOut">
              <a:rPr lang="en-US" smtClean="0"/>
              <a:t>11/6/22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10EEA-DD4D-624E-BD36-1BCBE2F0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AF364-7B3B-874D-9135-CCA350B9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0C0F-0115-6B4B-B604-1C78A4D4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4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FFE0-9DFC-C448-9F8D-C89135D9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54B4-1C66-1B4A-8083-EA4AD0E5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A731-6AE3-FF4C-BCA3-D0094387301B}" type="datetimeFigureOut">
              <a:rPr lang="en-US" smtClean="0"/>
              <a:t>11/6/22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7F34F-D48A-CC44-A310-E2856D39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2C0F2-8703-414B-BD83-5A84E213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0C0F-0115-6B4B-B604-1C78A4D4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8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DFEF7-FC45-F545-A246-54BD16C0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A731-6AE3-FF4C-BCA3-D0094387301B}" type="datetimeFigureOut">
              <a:rPr lang="en-US" smtClean="0"/>
              <a:t>11/6/22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E8792-5716-2C47-9DFB-29ED8173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59540-14AE-8E49-883F-AFCE0C53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0C0F-0115-6B4B-B604-1C78A4D4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0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3C98-0246-7D46-A357-3C651E80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5A422-D958-4148-9D0F-CEC40292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F2C3A-D71B-134C-B355-326476632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2D3AE-0A67-ED4D-9F19-6F3B144B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A731-6AE3-FF4C-BCA3-D0094387301B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D405E-B10E-344E-B44D-FA595CC7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456AB-3E0D-6B45-BC85-F57B94B0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0C0F-0115-6B4B-B604-1C78A4D4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1E0B-609C-214D-BD9D-6F0379C3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A7ADD-ABB3-C840-9874-95E500CB0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DF3DA-61F5-184E-B9F0-6C9A43E94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5BBF9-116C-7241-8608-F0205BF5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7A731-6AE3-FF4C-BCA3-D0094387301B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5ED99-DB85-FC46-A463-05C190B3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D2B26-6CE2-8947-87C4-E9F5B9BD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0C0F-0115-6B4B-B604-1C78A4D4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90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D4056-6695-2549-BA6A-E3E08431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D2D69-2E2A-9E4F-9735-3FE8FB15E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97D65-0359-5844-9D47-B6844DC034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7A731-6AE3-FF4C-BCA3-D0094387301B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8357D-C6B8-7D41-AF2F-619664BB8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FE02D-CFF4-7545-80F3-4B5A850FB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90C0F-0115-6B4B-B604-1C78A4D47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5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98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เฉลิมพล ปรีดารัตน์</dc:creator>
  <cp:keywords/>
  <dc:description/>
  <cp:lastModifiedBy>เฉลิมพล ปรีดารัตน์</cp:lastModifiedBy>
  <cp:revision>2</cp:revision>
  <dcterms:created xsi:type="dcterms:W3CDTF">2022-11-06T16:05:24Z</dcterms:created>
  <dcterms:modified xsi:type="dcterms:W3CDTF">2022-11-06T16:42:30Z</dcterms:modified>
  <cp:category/>
</cp:coreProperties>
</file>