
<file path=[Content_Types].xml><?xml version="1.0" encoding="utf-8"?>
<Types xmlns="http://schemas.openxmlformats.org/package/2006/content-types">
  <Override PartName="/_rels/.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jpeg" ContentType="image/jpeg"/>
  <Override PartName="/ppt/media/image11.png" ContentType="image/png"/>
  <Override PartName="/ppt/media/image4.jpeg" ContentType="image/jpeg"/>
  <Override PartName="/ppt/media/image3.png" ContentType="image/png"/>
  <Override PartName="/ppt/media/image2.png" ContentType="image/png"/>
  <Override PartName="/ppt/media/image22.png" ContentType="image/png"/>
  <Override PartName="/ppt/media/image7.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media/image6.png" ContentType="image/png"/>
  <Override PartName="/ppt/media/image21.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Rectangle 1"/>
          <p:cNvSpPr/>
          <p:nvPr/>
        </p:nvSpPr>
        <p:spPr>
          <a:xfrm>
            <a:off x="0" y="0"/>
            <a:ext cx="7772400" cy="10058400"/>
          </a:xfrm>
          <a:prstGeom prst="rect">
            <a:avLst/>
          </a:prstGeom>
          <a:solidFill>
            <a:srgbClr val="ffffff"/>
          </a:solidFill>
          <a:ln>
            <a:noFill/>
          </a:ln>
        </p:spPr>
      </p:sp>
      <p:sp>
        <p:nvSpPr>
          <p:cNvPr id="83" name="PlaceHolder 2"/>
          <p:cNvSpPr>
            <a:spLocks noGrp="1"/>
          </p:cNvSpPr>
          <p:nvPr>
            <p:ph type="body"/>
          </p:nvPr>
        </p:nvSpPr>
        <p:spPr>
          <a:xfrm>
            <a:off x="777960" y="4776840"/>
            <a:ext cx="6216480" cy="4524480"/>
          </a:xfrm>
          <a:prstGeom prst="rect">
            <a:avLst/>
          </a:prstGeom>
        </p:spPr>
        <p:txBody>
          <a:bodyPr lIns="0" rIns="0" tIns="0" bIns="0"/>
          <a:p>
            <a:r>
              <a:rPr b="0" lang="es-VE" sz="1200" spc="-1" strike="noStrike">
                <a:solidFill>
                  <a:srgbClr val="000000"/>
                </a:solidFill>
                <a:uFill>
                  <a:solidFill>
                    <a:srgbClr val="ffffff"/>
                  </a:solidFill>
                </a:uFill>
                <a:latin typeface="Times New Roman"/>
              </a:rPr>
              <a:t>Pulse para editar el formato de las notas</a:t>
            </a:r>
            <a:endParaRPr b="0" lang="es-VE" sz="1200" spc="-1" strike="noStrike">
              <a:solidFill>
                <a:srgbClr val="000000"/>
              </a:solidFill>
              <a:uFill>
                <a:solidFill>
                  <a:srgbClr val="ffffff"/>
                </a:solidFill>
              </a:uFill>
              <a:latin typeface="Times New Roman"/>
            </a:endParaRPr>
          </a:p>
        </p:txBody>
      </p:sp>
      <p:sp>
        <p:nvSpPr>
          <p:cNvPr id="84" name="PlaceHolder 3"/>
          <p:cNvSpPr>
            <a:spLocks noGrp="1"/>
          </p:cNvSpPr>
          <p:nvPr>
            <p:ph type="hdr"/>
          </p:nvPr>
        </p:nvSpPr>
        <p:spPr>
          <a:xfrm>
            <a:off x="0" y="-360"/>
            <a:ext cx="3371760" cy="501480"/>
          </a:xfrm>
          <a:prstGeom prst="rect">
            <a:avLst/>
          </a:prstGeom>
        </p:spPr>
        <p:txBody>
          <a:bodyPr lIns="0" rIns="0" tIns="0" bIns="0"/>
          <a:p>
            <a:pPr/>
            <a:r>
              <a:rPr b="0" lang="es-VE" sz="1400" spc="-1" strike="noStrike">
                <a:solidFill>
                  <a:srgbClr val="000000"/>
                </a:solidFill>
                <a:uFill>
                  <a:solidFill>
                    <a:srgbClr val="ffffff"/>
                  </a:solidFill>
                </a:uFill>
                <a:latin typeface="Times New Roman"/>
                <a:ea typeface="DejaVu Sans"/>
              </a:rPr>
              <a:t> </a:t>
            </a:r>
            <a:endParaRPr b="0" lang="es-VE" sz="1800" spc="-1" strike="noStrike">
              <a:solidFill>
                <a:srgbClr val="000000"/>
              </a:solidFill>
              <a:uFill>
                <a:solidFill>
                  <a:srgbClr val="ffffff"/>
                </a:solidFill>
              </a:uFill>
              <a:latin typeface="Arial"/>
            </a:endParaRPr>
          </a:p>
        </p:txBody>
      </p:sp>
      <p:sp>
        <p:nvSpPr>
          <p:cNvPr id="85" name="PlaceHolder 4"/>
          <p:cNvSpPr>
            <a:spLocks noGrp="1"/>
          </p:cNvSpPr>
          <p:nvPr>
            <p:ph type="dt"/>
          </p:nvPr>
        </p:nvSpPr>
        <p:spPr>
          <a:xfrm>
            <a:off x="4398480" y="-360"/>
            <a:ext cx="3372120" cy="501480"/>
          </a:xfrm>
          <a:prstGeom prst="rect">
            <a:avLst/>
          </a:prstGeom>
        </p:spPr>
        <p:txBody>
          <a:bodyPr lIns="0" rIns="0" tIns="0" bIns="0"/>
          <a:p>
            <a:pPr/>
            <a:r>
              <a:rPr b="0" lang="es-VE" sz="1400" spc="-1" strike="noStrike">
                <a:solidFill>
                  <a:srgbClr val="000000"/>
                </a:solidFill>
                <a:uFill>
                  <a:solidFill>
                    <a:srgbClr val="ffffff"/>
                  </a:solidFill>
                </a:uFill>
                <a:latin typeface="Times New Roman"/>
                <a:ea typeface="DejaVu Sans"/>
              </a:rPr>
              <a:t> </a:t>
            </a:r>
            <a:endParaRPr b="0" lang="es-VE" sz="1800" spc="-1" strike="noStrike">
              <a:solidFill>
                <a:srgbClr val="000000"/>
              </a:solidFill>
              <a:uFill>
                <a:solidFill>
                  <a:srgbClr val="ffffff"/>
                </a:solidFill>
              </a:uFill>
              <a:latin typeface="Arial"/>
            </a:endParaRPr>
          </a:p>
        </p:txBody>
      </p:sp>
      <p:sp>
        <p:nvSpPr>
          <p:cNvPr id="86" name="PlaceHolder 5"/>
          <p:cNvSpPr>
            <a:spLocks noGrp="1"/>
          </p:cNvSpPr>
          <p:nvPr>
            <p:ph type="ftr"/>
          </p:nvPr>
        </p:nvSpPr>
        <p:spPr>
          <a:xfrm>
            <a:off x="0" y="9555120"/>
            <a:ext cx="3371760" cy="501840"/>
          </a:xfrm>
          <a:prstGeom prst="rect">
            <a:avLst/>
          </a:prstGeom>
        </p:spPr>
        <p:txBody>
          <a:bodyPr lIns="0" rIns="0" tIns="0" bIns="0" anchor="b"/>
          <a:p>
            <a:pPr/>
            <a:r>
              <a:rPr b="0" lang="es-VE" sz="1400" spc="-1" strike="noStrike">
                <a:solidFill>
                  <a:srgbClr val="000000"/>
                </a:solidFill>
                <a:uFill>
                  <a:solidFill>
                    <a:srgbClr val="ffffff"/>
                  </a:solidFill>
                </a:uFill>
                <a:latin typeface="Times New Roman"/>
                <a:ea typeface="DejaVu Sans"/>
              </a:rPr>
              <a:t> </a:t>
            </a:r>
            <a:endParaRPr b="0" lang="es-VE" sz="1800" spc="-1" strike="noStrike">
              <a:solidFill>
                <a:srgbClr val="000000"/>
              </a:solidFill>
              <a:uFill>
                <a:solidFill>
                  <a:srgbClr val="ffffff"/>
                </a:solidFill>
              </a:uFill>
              <a:latin typeface="Arial"/>
            </a:endParaRPr>
          </a:p>
        </p:txBody>
      </p:sp>
      <p:sp>
        <p:nvSpPr>
          <p:cNvPr id="87" name="PlaceHolder 6"/>
          <p:cNvSpPr>
            <a:spLocks noGrp="1"/>
          </p:cNvSpPr>
          <p:nvPr>
            <p:ph type="sldNum"/>
          </p:nvPr>
        </p:nvSpPr>
        <p:spPr>
          <a:xfrm>
            <a:off x="4398480" y="9555120"/>
            <a:ext cx="3372120" cy="501840"/>
          </a:xfrm>
          <a:prstGeom prst="rect">
            <a:avLst/>
          </a:prstGeom>
        </p:spPr>
        <p:txBody>
          <a:bodyPr lIns="0" rIns="0" tIns="0" bIns="0" anchor="b"/>
          <a:p>
            <a:pPr algn="r">
              <a:lnSpc>
                <a:spcPct val="93000"/>
              </a:lnSpc>
            </a:pPr>
            <a:fld id="{FAF0B8DA-DD8C-4A51-BE93-6D3AF915A2C8}" type="slidenum">
              <a:rPr b="0" lang="es-VE" sz="1400" spc="-1" strike="noStrike">
                <a:solidFill>
                  <a:srgbClr val="000000"/>
                </a:solidFill>
                <a:uFill>
                  <a:solidFill>
                    <a:srgbClr val="ffffff"/>
                  </a:solidFill>
                </a:uFill>
                <a:latin typeface="Times New Roman"/>
                <a:ea typeface="DejaVu Sans"/>
              </a:rPr>
              <a:t>&lt;número&gt;</a:t>
            </a:fld>
            <a:endParaRPr b="0" lang="es-VE"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398840" y="9555120"/>
            <a:ext cx="3372120" cy="501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686CD222-00D4-4EC0-9522-8BFC627694B5}" type="slidenum">
              <a:rPr b="0" lang="es-VE" sz="1400" spc="-1" strike="noStrike">
                <a:solidFill>
                  <a:srgbClr val="000000"/>
                </a:solidFill>
                <a:uFill>
                  <a:solidFill>
                    <a:srgbClr val="ffffff"/>
                  </a:solidFill>
                </a:uFill>
                <a:latin typeface="Times New Roman"/>
                <a:ea typeface="DejaVu Sans"/>
              </a:rPr>
              <a:t>&lt;número&gt;</a:t>
            </a:fld>
            <a:endParaRPr b="0" lang="es-VE" sz="1800" spc="-1" strike="noStrike">
              <a:solidFill>
                <a:srgbClr val="000000"/>
              </a:solidFill>
              <a:uFill>
                <a:solidFill>
                  <a:srgbClr val="ffffff"/>
                </a:solidFill>
              </a:uFill>
              <a:latin typeface="Arial"/>
            </a:endParaRPr>
          </a:p>
        </p:txBody>
      </p:sp>
      <p:sp>
        <p:nvSpPr>
          <p:cNvPr id="147" name="TextShape 2"/>
          <p:cNvSpPr txBox="1"/>
          <p:nvPr/>
        </p:nvSpPr>
        <p:spPr>
          <a:xfrm>
            <a:off x="777600" y="4776840"/>
            <a:ext cx="6218280" cy="4525920"/>
          </a:xfrm>
          <a:prstGeom prst="rect">
            <a:avLst/>
          </a:prstGeom>
          <a:noFill/>
          <a:ln>
            <a:noFill/>
          </a:ln>
        </p:spPr>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398840" y="9555120"/>
            <a:ext cx="3372120" cy="501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3134EBE2-0E73-4499-BB61-C350D2EC4F5E}" type="slidenum">
              <a:rPr b="0" lang="es-VE" sz="1400" spc="-1" strike="noStrike">
                <a:solidFill>
                  <a:srgbClr val="000000"/>
                </a:solidFill>
                <a:uFill>
                  <a:solidFill>
                    <a:srgbClr val="ffffff"/>
                  </a:solidFill>
                </a:uFill>
                <a:latin typeface="Times New Roman"/>
                <a:ea typeface="DejaVu Sans"/>
              </a:rPr>
              <a:t>&lt;número&gt;</a:t>
            </a:fld>
            <a:endParaRPr b="0" lang="es-VE" sz="1800" spc="-1" strike="noStrike">
              <a:solidFill>
                <a:srgbClr val="000000"/>
              </a:solidFill>
              <a:uFill>
                <a:solidFill>
                  <a:srgbClr val="ffffff"/>
                </a:solidFill>
              </a:uFill>
              <a:latin typeface="Arial"/>
            </a:endParaRPr>
          </a:p>
        </p:txBody>
      </p:sp>
      <p:sp>
        <p:nvSpPr>
          <p:cNvPr id="149" name="TextShape 2"/>
          <p:cNvSpPr txBox="1"/>
          <p:nvPr/>
        </p:nvSpPr>
        <p:spPr>
          <a:xfrm>
            <a:off x="777600" y="4776840"/>
            <a:ext cx="6218280" cy="4525920"/>
          </a:xfrm>
          <a:prstGeom prst="rect">
            <a:avLst/>
          </a:prstGeom>
          <a:noFill/>
          <a:ln>
            <a:noFill/>
          </a:ln>
        </p:spPr>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398840" y="9555120"/>
            <a:ext cx="3372120" cy="501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ED687770-FC85-4548-B43B-CAEED1AF5C97}" type="slidenum">
              <a:rPr b="0" lang="es-VE" sz="1400" spc="-1" strike="noStrike">
                <a:solidFill>
                  <a:srgbClr val="000000"/>
                </a:solidFill>
                <a:uFill>
                  <a:solidFill>
                    <a:srgbClr val="ffffff"/>
                  </a:solidFill>
                </a:uFill>
                <a:latin typeface="Times New Roman"/>
                <a:ea typeface="DejaVu Sans"/>
              </a:rPr>
              <a:t>&lt;número&gt;</a:t>
            </a:fld>
            <a:endParaRPr b="0" lang="es-VE" sz="1800" spc="-1" strike="noStrike">
              <a:solidFill>
                <a:srgbClr val="000000"/>
              </a:solidFill>
              <a:uFill>
                <a:solidFill>
                  <a:srgbClr val="ffffff"/>
                </a:solidFill>
              </a:uFill>
              <a:latin typeface="Arial"/>
            </a:endParaRPr>
          </a:p>
        </p:txBody>
      </p:sp>
      <p:sp>
        <p:nvSpPr>
          <p:cNvPr id="151" name="TextShape 2"/>
          <p:cNvSpPr txBox="1"/>
          <p:nvPr/>
        </p:nvSpPr>
        <p:spPr>
          <a:xfrm>
            <a:off x="777600" y="4776840"/>
            <a:ext cx="6218280" cy="4525920"/>
          </a:xfrm>
          <a:prstGeom prst="rect">
            <a:avLst/>
          </a:prstGeom>
          <a:noFill/>
          <a:ln>
            <a:noFill/>
          </a:ln>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398840" y="9555120"/>
            <a:ext cx="3372120" cy="501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987B1169-2AA3-4DE7-9B4A-4EB01C800572}" type="slidenum">
              <a:rPr b="0" lang="es-VE" sz="1400" spc="-1" strike="noStrike">
                <a:solidFill>
                  <a:srgbClr val="000000"/>
                </a:solidFill>
                <a:uFill>
                  <a:solidFill>
                    <a:srgbClr val="ffffff"/>
                  </a:solidFill>
                </a:uFill>
                <a:latin typeface="Times New Roman"/>
                <a:ea typeface="DejaVu Sans"/>
              </a:rPr>
              <a:t>&lt;número&gt;</a:t>
            </a:fld>
            <a:endParaRPr b="0" lang="es-VE" sz="1800" spc="-1" strike="noStrike">
              <a:solidFill>
                <a:srgbClr val="000000"/>
              </a:solidFill>
              <a:uFill>
                <a:solidFill>
                  <a:srgbClr val="ffffff"/>
                </a:solidFill>
              </a:uFill>
              <a:latin typeface="Arial"/>
            </a:endParaRPr>
          </a:p>
        </p:txBody>
      </p:sp>
      <p:sp>
        <p:nvSpPr>
          <p:cNvPr id="131" name="TextShape 2"/>
          <p:cNvSpPr txBox="1"/>
          <p:nvPr/>
        </p:nvSpPr>
        <p:spPr>
          <a:xfrm>
            <a:off x="777600" y="4776840"/>
            <a:ext cx="6218280" cy="4525920"/>
          </a:xfrm>
          <a:prstGeom prst="rect">
            <a:avLst/>
          </a:prstGeom>
          <a:noFill/>
          <a:ln>
            <a:noFill/>
          </a:ln>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398840" y="9555120"/>
            <a:ext cx="3372120" cy="501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1934AA9A-8B04-4A4C-8B38-10D305B77C6C}" type="slidenum">
              <a:rPr b="0" lang="es-VE" sz="1400" spc="-1" strike="noStrike">
                <a:solidFill>
                  <a:srgbClr val="000000"/>
                </a:solidFill>
                <a:uFill>
                  <a:solidFill>
                    <a:srgbClr val="ffffff"/>
                  </a:solidFill>
                </a:uFill>
                <a:latin typeface="Times New Roman"/>
                <a:ea typeface="DejaVu Sans"/>
              </a:rPr>
              <a:t>&lt;número&gt;</a:t>
            </a:fld>
            <a:endParaRPr b="0" lang="es-VE" sz="1800" spc="-1" strike="noStrike">
              <a:solidFill>
                <a:srgbClr val="000000"/>
              </a:solidFill>
              <a:uFill>
                <a:solidFill>
                  <a:srgbClr val="ffffff"/>
                </a:solidFill>
              </a:uFill>
              <a:latin typeface="Arial"/>
            </a:endParaRPr>
          </a:p>
        </p:txBody>
      </p:sp>
      <p:sp>
        <p:nvSpPr>
          <p:cNvPr id="133" name="TextShape 2"/>
          <p:cNvSpPr txBox="1"/>
          <p:nvPr/>
        </p:nvSpPr>
        <p:spPr>
          <a:xfrm>
            <a:off x="777600" y="4776840"/>
            <a:ext cx="6218280" cy="4525920"/>
          </a:xfrm>
          <a:prstGeom prst="rect">
            <a:avLst/>
          </a:prstGeom>
          <a:noFill/>
          <a:ln>
            <a:noFill/>
          </a:ln>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398840" y="9555120"/>
            <a:ext cx="3372120" cy="501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55076301-FA0B-40B8-9336-C4BCF53EE412}" type="slidenum">
              <a:rPr b="0" lang="es-VE" sz="1400" spc="-1" strike="noStrike">
                <a:solidFill>
                  <a:srgbClr val="000000"/>
                </a:solidFill>
                <a:uFill>
                  <a:solidFill>
                    <a:srgbClr val="ffffff"/>
                  </a:solidFill>
                </a:uFill>
                <a:latin typeface="Times New Roman"/>
                <a:ea typeface="DejaVu Sans"/>
              </a:rPr>
              <a:t>&lt;número&gt;</a:t>
            </a:fld>
            <a:endParaRPr b="0" lang="es-VE" sz="1800" spc="-1" strike="noStrike">
              <a:solidFill>
                <a:srgbClr val="000000"/>
              </a:solidFill>
              <a:uFill>
                <a:solidFill>
                  <a:srgbClr val="ffffff"/>
                </a:solidFill>
              </a:uFill>
              <a:latin typeface="Arial"/>
            </a:endParaRPr>
          </a:p>
        </p:txBody>
      </p:sp>
      <p:sp>
        <p:nvSpPr>
          <p:cNvPr id="135" name="TextShape 2"/>
          <p:cNvSpPr txBox="1"/>
          <p:nvPr/>
        </p:nvSpPr>
        <p:spPr>
          <a:xfrm>
            <a:off x="777600" y="4776840"/>
            <a:ext cx="6218280" cy="4525920"/>
          </a:xfrm>
          <a:prstGeom prst="rect">
            <a:avLst/>
          </a:prstGeom>
          <a:noFill/>
          <a:ln>
            <a:noFill/>
          </a:ln>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398840" y="9555120"/>
            <a:ext cx="3372120" cy="501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A33DBEF9-943B-42BE-AE0C-5DB15F4F4F68}" type="slidenum">
              <a:rPr b="0" lang="es-VE" sz="1400" spc="-1" strike="noStrike">
                <a:solidFill>
                  <a:srgbClr val="000000"/>
                </a:solidFill>
                <a:uFill>
                  <a:solidFill>
                    <a:srgbClr val="ffffff"/>
                  </a:solidFill>
                </a:uFill>
                <a:latin typeface="Times New Roman"/>
                <a:ea typeface="DejaVu Sans"/>
              </a:rPr>
              <a:t>&lt;número&gt;</a:t>
            </a:fld>
            <a:endParaRPr b="0" lang="es-VE" sz="1800" spc="-1" strike="noStrike">
              <a:solidFill>
                <a:srgbClr val="000000"/>
              </a:solidFill>
              <a:uFill>
                <a:solidFill>
                  <a:srgbClr val="ffffff"/>
                </a:solidFill>
              </a:uFill>
              <a:latin typeface="Arial"/>
            </a:endParaRPr>
          </a:p>
        </p:txBody>
      </p:sp>
      <p:sp>
        <p:nvSpPr>
          <p:cNvPr id="137" name="TextShape 2"/>
          <p:cNvSpPr txBox="1"/>
          <p:nvPr/>
        </p:nvSpPr>
        <p:spPr>
          <a:xfrm>
            <a:off x="777600" y="4776840"/>
            <a:ext cx="6218280" cy="4525920"/>
          </a:xfrm>
          <a:prstGeom prst="rect">
            <a:avLst/>
          </a:prstGeom>
          <a:noFill/>
          <a:ln>
            <a:noFill/>
          </a:ln>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398840" y="9555120"/>
            <a:ext cx="3372120" cy="501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C8CBA151-3585-429A-92DA-2809FA6E6F17}" type="slidenum">
              <a:rPr b="0" lang="es-VE" sz="1400" spc="-1" strike="noStrike">
                <a:solidFill>
                  <a:srgbClr val="000000"/>
                </a:solidFill>
                <a:uFill>
                  <a:solidFill>
                    <a:srgbClr val="ffffff"/>
                  </a:solidFill>
                </a:uFill>
                <a:latin typeface="Times New Roman"/>
                <a:ea typeface="DejaVu Sans"/>
              </a:rPr>
              <a:t>&lt;número&gt;</a:t>
            </a:fld>
            <a:endParaRPr b="0" lang="es-VE" sz="1800" spc="-1" strike="noStrike">
              <a:solidFill>
                <a:srgbClr val="000000"/>
              </a:solidFill>
              <a:uFill>
                <a:solidFill>
                  <a:srgbClr val="ffffff"/>
                </a:solidFill>
              </a:uFill>
              <a:latin typeface="Arial"/>
            </a:endParaRPr>
          </a:p>
        </p:txBody>
      </p:sp>
      <p:sp>
        <p:nvSpPr>
          <p:cNvPr id="139" name="TextShape 2"/>
          <p:cNvSpPr txBox="1"/>
          <p:nvPr/>
        </p:nvSpPr>
        <p:spPr>
          <a:xfrm>
            <a:off x="777600" y="4776840"/>
            <a:ext cx="6218280" cy="4525920"/>
          </a:xfrm>
          <a:prstGeom prst="rect">
            <a:avLst/>
          </a:prstGeom>
          <a:noFill/>
          <a:ln>
            <a:noFill/>
          </a:ln>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398840" y="9555120"/>
            <a:ext cx="3372120" cy="501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9475082A-FCA1-41A5-B578-4078BC4A4B5D}" type="slidenum">
              <a:rPr b="0" lang="es-VE" sz="1400" spc="-1" strike="noStrike">
                <a:solidFill>
                  <a:srgbClr val="000000"/>
                </a:solidFill>
                <a:uFill>
                  <a:solidFill>
                    <a:srgbClr val="ffffff"/>
                  </a:solidFill>
                </a:uFill>
                <a:latin typeface="Times New Roman"/>
                <a:ea typeface="DejaVu Sans"/>
              </a:rPr>
              <a:t>&lt;número&gt;</a:t>
            </a:fld>
            <a:endParaRPr b="0" lang="es-VE" sz="1800" spc="-1" strike="noStrike">
              <a:solidFill>
                <a:srgbClr val="000000"/>
              </a:solidFill>
              <a:uFill>
                <a:solidFill>
                  <a:srgbClr val="ffffff"/>
                </a:solidFill>
              </a:uFill>
              <a:latin typeface="Arial"/>
            </a:endParaRPr>
          </a:p>
        </p:txBody>
      </p:sp>
      <p:sp>
        <p:nvSpPr>
          <p:cNvPr id="141" name="TextShape 2"/>
          <p:cNvSpPr txBox="1"/>
          <p:nvPr/>
        </p:nvSpPr>
        <p:spPr>
          <a:xfrm>
            <a:off x="777600" y="4776840"/>
            <a:ext cx="6218280" cy="4525920"/>
          </a:xfrm>
          <a:prstGeom prst="rect">
            <a:avLst/>
          </a:prstGeom>
          <a:noFill/>
          <a:ln>
            <a:noFill/>
          </a:ln>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398840" y="9555120"/>
            <a:ext cx="3372120" cy="501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50780CFB-6C8F-43A1-8ECD-F1A90A2AAE11}" type="slidenum">
              <a:rPr b="0" lang="es-VE" sz="1400" spc="-1" strike="noStrike">
                <a:solidFill>
                  <a:srgbClr val="000000"/>
                </a:solidFill>
                <a:uFill>
                  <a:solidFill>
                    <a:srgbClr val="ffffff"/>
                  </a:solidFill>
                </a:uFill>
                <a:latin typeface="Times New Roman"/>
                <a:ea typeface="DejaVu Sans"/>
              </a:rPr>
              <a:t>&lt;número&gt;</a:t>
            </a:fld>
            <a:endParaRPr b="0" lang="es-VE" sz="1800" spc="-1" strike="noStrike">
              <a:solidFill>
                <a:srgbClr val="000000"/>
              </a:solidFill>
              <a:uFill>
                <a:solidFill>
                  <a:srgbClr val="ffffff"/>
                </a:solidFill>
              </a:uFill>
              <a:latin typeface="Arial"/>
            </a:endParaRPr>
          </a:p>
        </p:txBody>
      </p:sp>
      <p:sp>
        <p:nvSpPr>
          <p:cNvPr id="143" name="TextShape 2"/>
          <p:cNvSpPr txBox="1"/>
          <p:nvPr/>
        </p:nvSpPr>
        <p:spPr>
          <a:xfrm>
            <a:off x="777600" y="4776840"/>
            <a:ext cx="6218280" cy="4525920"/>
          </a:xfrm>
          <a:prstGeom prst="rect">
            <a:avLst/>
          </a:prstGeom>
          <a:noFill/>
          <a:ln>
            <a:noFill/>
          </a:ln>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398840" y="9555120"/>
            <a:ext cx="3372120" cy="501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5F8DC6EC-875D-4725-A7ED-4EE90A4A31E6}" type="slidenum">
              <a:rPr b="0" lang="es-VE" sz="1400" spc="-1" strike="noStrike">
                <a:solidFill>
                  <a:srgbClr val="000000"/>
                </a:solidFill>
                <a:uFill>
                  <a:solidFill>
                    <a:srgbClr val="ffffff"/>
                  </a:solidFill>
                </a:uFill>
                <a:latin typeface="Times New Roman"/>
                <a:ea typeface="DejaVu Sans"/>
              </a:rPr>
              <a:t>&lt;número&gt;</a:t>
            </a:fld>
            <a:endParaRPr b="0" lang="es-VE" sz="1800" spc="-1" strike="noStrike">
              <a:solidFill>
                <a:srgbClr val="000000"/>
              </a:solidFill>
              <a:uFill>
                <a:solidFill>
                  <a:srgbClr val="ffffff"/>
                </a:solidFill>
              </a:uFill>
              <a:latin typeface="Arial"/>
            </a:endParaRPr>
          </a:p>
        </p:txBody>
      </p:sp>
      <p:sp>
        <p:nvSpPr>
          <p:cNvPr id="145" name="TextShape 2"/>
          <p:cNvSpPr txBox="1"/>
          <p:nvPr/>
        </p:nvSpPr>
        <p:spPr>
          <a:xfrm>
            <a:off x="777600" y="4776840"/>
            <a:ext cx="6218280" cy="452592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29" name="PlaceHolder 2"/>
          <p:cNvSpPr>
            <a:spLocks noGrp="1"/>
          </p:cNvSpPr>
          <p:nvPr>
            <p:ph type="body"/>
          </p:nvPr>
        </p:nvSpPr>
        <p:spPr>
          <a:xfrm>
            <a:off x="503280" y="1763640"/>
            <a:ext cx="840096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30" name="PlaceHolder 3"/>
          <p:cNvSpPr>
            <a:spLocks noGrp="1"/>
          </p:cNvSpPr>
          <p:nvPr>
            <p:ph type="body"/>
          </p:nvPr>
        </p:nvSpPr>
        <p:spPr>
          <a:xfrm>
            <a:off x="503280" y="4528080"/>
            <a:ext cx="840096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32" name="PlaceHolder 2"/>
          <p:cNvSpPr>
            <a:spLocks noGrp="1"/>
          </p:cNvSpPr>
          <p:nvPr>
            <p:ph type="body"/>
          </p:nvPr>
        </p:nvSpPr>
        <p:spPr>
          <a:xfrm>
            <a:off x="503280" y="176364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33" name="PlaceHolder 3"/>
          <p:cNvSpPr>
            <a:spLocks noGrp="1"/>
          </p:cNvSpPr>
          <p:nvPr>
            <p:ph type="body"/>
          </p:nvPr>
        </p:nvSpPr>
        <p:spPr>
          <a:xfrm>
            <a:off x="4807800" y="176364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34" name="PlaceHolder 4"/>
          <p:cNvSpPr>
            <a:spLocks noGrp="1"/>
          </p:cNvSpPr>
          <p:nvPr>
            <p:ph type="body"/>
          </p:nvPr>
        </p:nvSpPr>
        <p:spPr>
          <a:xfrm>
            <a:off x="4807800" y="452808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35" name="PlaceHolder 5"/>
          <p:cNvSpPr>
            <a:spLocks noGrp="1"/>
          </p:cNvSpPr>
          <p:nvPr>
            <p:ph type="body"/>
          </p:nvPr>
        </p:nvSpPr>
        <p:spPr>
          <a:xfrm>
            <a:off x="503280" y="452808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37" name="PlaceHolder 2"/>
          <p:cNvSpPr>
            <a:spLocks noGrp="1"/>
          </p:cNvSpPr>
          <p:nvPr>
            <p:ph type="body"/>
          </p:nvPr>
        </p:nvSpPr>
        <p:spPr>
          <a:xfrm>
            <a:off x="503280" y="1763640"/>
            <a:ext cx="8400960" cy="52927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38" name="PlaceHolder 3"/>
          <p:cNvSpPr>
            <a:spLocks noGrp="1"/>
          </p:cNvSpPr>
          <p:nvPr>
            <p:ph type="body"/>
          </p:nvPr>
        </p:nvSpPr>
        <p:spPr>
          <a:xfrm>
            <a:off x="503280" y="1763640"/>
            <a:ext cx="8400960" cy="52927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pic>
        <p:nvPicPr>
          <p:cNvPr id="39" name="" descr=""/>
          <p:cNvPicPr/>
          <p:nvPr/>
        </p:nvPicPr>
        <p:blipFill>
          <a:blip r:embed="rId2"/>
          <a:stretch/>
        </p:blipFill>
        <p:spPr>
          <a:xfrm>
            <a:off x="1387080" y="1763640"/>
            <a:ext cx="6633360" cy="5292720"/>
          </a:xfrm>
          <a:prstGeom prst="rect">
            <a:avLst/>
          </a:prstGeom>
          <a:ln>
            <a:noFill/>
          </a:ln>
        </p:spPr>
      </p:pic>
      <p:pic>
        <p:nvPicPr>
          <p:cNvPr id="40" name="" descr=""/>
          <p:cNvPicPr/>
          <p:nvPr/>
        </p:nvPicPr>
        <p:blipFill>
          <a:blip r:embed="rId3"/>
          <a:stretch/>
        </p:blipFill>
        <p:spPr>
          <a:xfrm>
            <a:off x="1387080" y="1763640"/>
            <a:ext cx="6633360" cy="5292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49" name="PlaceHolder 2"/>
          <p:cNvSpPr>
            <a:spLocks noGrp="1"/>
          </p:cNvSpPr>
          <p:nvPr>
            <p:ph type="subTitle"/>
          </p:nvPr>
        </p:nvSpPr>
        <p:spPr>
          <a:xfrm>
            <a:off x="503280" y="1763640"/>
            <a:ext cx="8400960" cy="5292720"/>
          </a:xfrm>
          <a:prstGeom prst="rect">
            <a:avLst/>
          </a:prstGeom>
        </p:spPr>
        <p:txBody>
          <a:bodyPr lIns="0" rIns="0" tIns="0" bIns="0" anchor="ctr"/>
          <a:p>
            <a:pPr marL="126720" algn="ctr"/>
            <a:endParaRPr b="0" lang="es-VE" sz="2400" spc="-1" strike="noStrike">
              <a:solidFill>
                <a:srgbClr val="000000"/>
              </a:solidFill>
              <a:uFill>
                <a:solidFill>
                  <a:srgbClr val="ffffff"/>
                </a:solidFill>
              </a:uFill>
              <a:latin typeface="Calibri"/>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51" name="PlaceHolder 2"/>
          <p:cNvSpPr>
            <a:spLocks noGrp="1"/>
          </p:cNvSpPr>
          <p:nvPr>
            <p:ph type="body"/>
          </p:nvPr>
        </p:nvSpPr>
        <p:spPr>
          <a:xfrm>
            <a:off x="503280" y="1763640"/>
            <a:ext cx="8400960" cy="52927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53" name="PlaceHolder 2"/>
          <p:cNvSpPr>
            <a:spLocks noGrp="1"/>
          </p:cNvSpPr>
          <p:nvPr>
            <p:ph type="body"/>
          </p:nvPr>
        </p:nvSpPr>
        <p:spPr>
          <a:xfrm>
            <a:off x="503280" y="1763640"/>
            <a:ext cx="4099320" cy="52927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54" name="PlaceHolder 3"/>
          <p:cNvSpPr>
            <a:spLocks noGrp="1"/>
          </p:cNvSpPr>
          <p:nvPr>
            <p:ph type="body"/>
          </p:nvPr>
        </p:nvSpPr>
        <p:spPr>
          <a:xfrm>
            <a:off x="4807800" y="1763640"/>
            <a:ext cx="4099320" cy="52927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3280" y="302760"/>
            <a:ext cx="8400960" cy="5837040"/>
          </a:xfrm>
          <a:prstGeom prst="rect">
            <a:avLst/>
          </a:prstGeom>
        </p:spPr>
        <p:txBody>
          <a:bodyPr lIns="0" rIns="0" tIns="0" bIns="0" anchor="ctr"/>
          <a:p>
            <a:pPr marL="126720" algn="ctr"/>
            <a:endParaRPr b="0" lang="es-VE" sz="2400" spc="-1" strike="noStrike">
              <a:solidFill>
                <a:srgbClr val="000000"/>
              </a:solidFill>
              <a:uFill>
                <a:solidFill>
                  <a:srgbClr val="ffffff"/>
                </a:solidFill>
              </a:uFill>
              <a:latin typeface="Calibri"/>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58" name="PlaceHolder 2"/>
          <p:cNvSpPr>
            <a:spLocks noGrp="1"/>
          </p:cNvSpPr>
          <p:nvPr>
            <p:ph type="body"/>
          </p:nvPr>
        </p:nvSpPr>
        <p:spPr>
          <a:xfrm>
            <a:off x="503280" y="176364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503280" y="452808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4807800" y="1763640"/>
            <a:ext cx="4099320" cy="52927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8" name="PlaceHolder 2"/>
          <p:cNvSpPr>
            <a:spLocks noGrp="1"/>
          </p:cNvSpPr>
          <p:nvPr>
            <p:ph type="subTitle"/>
          </p:nvPr>
        </p:nvSpPr>
        <p:spPr>
          <a:xfrm>
            <a:off x="503280" y="1763640"/>
            <a:ext cx="8400960" cy="5292720"/>
          </a:xfrm>
          <a:prstGeom prst="rect">
            <a:avLst/>
          </a:prstGeom>
        </p:spPr>
        <p:txBody>
          <a:bodyPr lIns="0" rIns="0" tIns="0" bIns="0" anchor="ctr"/>
          <a:p>
            <a:pPr marL="126720" algn="ctr"/>
            <a:endParaRPr b="0" lang="es-VE" sz="2400" spc="-1" strike="noStrike">
              <a:solidFill>
                <a:srgbClr val="000000"/>
              </a:solidFill>
              <a:uFill>
                <a:solidFill>
                  <a:srgbClr val="ffffff"/>
                </a:solidFill>
              </a:uFill>
              <a:latin typeface="Calibri"/>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62" name="PlaceHolder 2"/>
          <p:cNvSpPr>
            <a:spLocks noGrp="1"/>
          </p:cNvSpPr>
          <p:nvPr>
            <p:ph type="body"/>
          </p:nvPr>
        </p:nvSpPr>
        <p:spPr>
          <a:xfrm>
            <a:off x="503280" y="1763640"/>
            <a:ext cx="4099320" cy="52927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4807800" y="176364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4807800" y="452808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66" name="PlaceHolder 2"/>
          <p:cNvSpPr>
            <a:spLocks noGrp="1"/>
          </p:cNvSpPr>
          <p:nvPr>
            <p:ph type="body"/>
          </p:nvPr>
        </p:nvSpPr>
        <p:spPr>
          <a:xfrm>
            <a:off x="503280" y="176364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4807800" y="176364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68" name="PlaceHolder 4"/>
          <p:cNvSpPr>
            <a:spLocks noGrp="1"/>
          </p:cNvSpPr>
          <p:nvPr>
            <p:ph type="body"/>
          </p:nvPr>
        </p:nvSpPr>
        <p:spPr>
          <a:xfrm>
            <a:off x="503280" y="4528080"/>
            <a:ext cx="840096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70" name="PlaceHolder 2"/>
          <p:cNvSpPr>
            <a:spLocks noGrp="1"/>
          </p:cNvSpPr>
          <p:nvPr>
            <p:ph type="body"/>
          </p:nvPr>
        </p:nvSpPr>
        <p:spPr>
          <a:xfrm>
            <a:off x="503280" y="1763640"/>
            <a:ext cx="840096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71" name="PlaceHolder 3"/>
          <p:cNvSpPr>
            <a:spLocks noGrp="1"/>
          </p:cNvSpPr>
          <p:nvPr>
            <p:ph type="body"/>
          </p:nvPr>
        </p:nvSpPr>
        <p:spPr>
          <a:xfrm>
            <a:off x="503280" y="4528080"/>
            <a:ext cx="840096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73" name="PlaceHolder 2"/>
          <p:cNvSpPr>
            <a:spLocks noGrp="1"/>
          </p:cNvSpPr>
          <p:nvPr>
            <p:ph type="body"/>
          </p:nvPr>
        </p:nvSpPr>
        <p:spPr>
          <a:xfrm>
            <a:off x="503280" y="176364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74" name="PlaceHolder 3"/>
          <p:cNvSpPr>
            <a:spLocks noGrp="1"/>
          </p:cNvSpPr>
          <p:nvPr>
            <p:ph type="body"/>
          </p:nvPr>
        </p:nvSpPr>
        <p:spPr>
          <a:xfrm>
            <a:off x="4807800" y="176364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75" name="PlaceHolder 4"/>
          <p:cNvSpPr>
            <a:spLocks noGrp="1"/>
          </p:cNvSpPr>
          <p:nvPr>
            <p:ph type="body"/>
          </p:nvPr>
        </p:nvSpPr>
        <p:spPr>
          <a:xfrm>
            <a:off x="4807800" y="452808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76" name="PlaceHolder 5"/>
          <p:cNvSpPr>
            <a:spLocks noGrp="1"/>
          </p:cNvSpPr>
          <p:nvPr>
            <p:ph type="body"/>
          </p:nvPr>
        </p:nvSpPr>
        <p:spPr>
          <a:xfrm>
            <a:off x="503280" y="452808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78" name="PlaceHolder 2"/>
          <p:cNvSpPr>
            <a:spLocks noGrp="1"/>
          </p:cNvSpPr>
          <p:nvPr>
            <p:ph type="body"/>
          </p:nvPr>
        </p:nvSpPr>
        <p:spPr>
          <a:xfrm>
            <a:off x="503280" y="1763640"/>
            <a:ext cx="8400960" cy="52927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79" name="PlaceHolder 3"/>
          <p:cNvSpPr>
            <a:spLocks noGrp="1"/>
          </p:cNvSpPr>
          <p:nvPr>
            <p:ph type="body"/>
          </p:nvPr>
        </p:nvSpPr>
        <p:spPr>
          <a:xfrm>
            <a:off x="503280" y="1763640"/>
            <a:ext cx="8400960" cy="52927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pic>
        <p:nvPicPr>
          <p:cNvPr id="80" name="" descr=""/>
          <p:cNvPicPr/>
          <p:nvPr/>
        </p:nvPicPr>
        <p:blipFill>
          <a:blip r:embed="rId2"/>
          <a:stretch/>
        </p:blipFill>
        <p:spPr>
          <a:xfrm>
            <a:off x="1387080" y="1763640"/>
            <a:ext cx="6633360" cy="5292720"/>
          </a:xfrm>
          <a:prstGeom prst="rect">
            <a:avLst/>
          </a:prstGeom>
          <a:ln>
            <a:noFill/>
          </a:ln>
        </p:spPr>
      </p:pic>
      <p:pic>
        <p:nvPicPr>
          <p:cNvPr id="81" name="" descr=""/>
          <p:cNvPicPr/>
          <p:nvPr/>
        </p:nvPicPr>
        <p:blipFill>
          <a:blip r:embed="rId3"/>
          <a:stretch/>
        </p:blipFill>
        <p:spPr>
          <a:xfrm>
            <a:off x="1387080" y="1763640"/>
            <a:ext cx="6633360" cy="52927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10" name="PlaceHolder 2"/>
          <p:cNvSpPr>
            <a:spLocks noGrp="1"/>
          </p:cNvSpPr>
          <p:nvPr>
            <p:ph type="body"/>
          </p:nvPr>
        </p:nvSpPr>
        <p:spPr>
          <a:xfrm>
            <a:off x="503280" y="1763640"/>
            <a:ext cx="8400960" cy="52927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12" name="PlaceHolder 2"/>
          <p:cNvSpPr>
            <a:spLocks noGrp="1"/>
          </p:cNvSpPr>
          <p:nvPr>
            <p:ph type="body"/>
          </p:nvPr>
        </p:nvSpPr>
        <p:spPr>
          <a:xfrm>
            <a:off x="503280" y="1763640"/>
            <a:ext cx="4099320" cy="52927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13" name="PlaceHolder 3"/>
          <p:cNvSpPr>
            <a:spLocks noGrp="1"/>
          </p:cNvSpPr>
          <p:nvPr>
            <p:ph type="body"/>
          </p:nvPr>
        </p:nvSpPr>
        <p:spPr>
          <a:xfrm>
            <a:off x="4807800" y="1763640"/>
            <a:ext cx="4099320" cy="52927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3280" y="302760"/>
            <a:ext cx="8400960" cy="5837040"/>
          </a:xfrm>
          <a:prstGeom prst="rect">
            <a:avLst/>
          </a:prstGeom>
        </p:spPr>
        <p:txBody>
          <a:bodyPr lIns="0" rIns="0" tIns="0" bIns="0" anchor="ctr"/>
          <a:p>
            <a:pPr marL="126720" algn="ctr"/>
            <a:endParaRPr b="0" lang="es-VE" sz="2400" spc="-1" strike="noStrike">
              <a:solidFill>
                <a:srgbClr val="000000"/>
              </a:solidFill>
              <a:uFill>
                <a:solidFill>
                  <a:srgbClr val="ffffff"/>
                </a:solidFill>
              </a:u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17" name="PlaceHolder 2"/>
          <p:cNvSpPr>
            <a:spLocks noGrp="1"/>
          </p:cNvSpPr>
          <p:nvPr>
            <p:ph type="body"/>
          </p:nvPr>
        </p:nvSpPr>
        <p:spPr>
          <a:xfrm>
            <a:off x="503280" y="176364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18" name="PlaceHolder 3"/>
          <p:cNvSpPr>
            <a:spLocks noGrp="1"/>
          </p:cNvSpPr>
          <p:nvPr>
            <p:ph type="body"/>
          </p:nvPr>
        </p:nvSpPr>
        <p:spPr>
          <a:xfrm>
            <a:off x="503280" y="452808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19" name="PlaceHolder 4"/>
          <p:cNvSpPr>
            <a:spLocks noGrp="1"/>
          </p:cNvSpPr>
          <p:nvPr>
            <p:ph type="body"/>
          </p:nvPr>
        </p:nvSpPr>
        <p:spPr>
          <a:xfrm>
            <a:off x="4807800" y="1763640"/>
            <a:ext cx="4099320" cy="52927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21" name="PlaceHolder 2"/>
          <p:cNvSpPr>
            <a:spLocks noGrp="1"/>
          </p:cNvSpPr>
          <p:nvPr>
            <p:ph type="body"/>
          </p:nvPr>
        </p:nvSpPr>
        <p:spPr>
          <a:xfrm>
            <a:off x="503280" y="1763640"/>
            <a:ext cx="4099320" cy="52927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22" name="PlaceHolder 3"/>
          <p:cNvSpPr>
            <a:spLocks noGrp="1"/>
          </p:cNvSpPr>
          <p:nvPr>
            <p:ph type="body"/>
          </p:nvPr>
        </p:nvSpPr>
        <p:spPr>
          <a:xfrm>
            <a:off x="4807800" y="176364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23" name="PlaceHolder 4"/>
          <p:cNvSpPr>
            <a:spLocks noGrp="1"/>
          </p:cNvSpPr>
          <p:nvPr>
            <p:ph type="body"/>
          </p:nvPr>
        </p:nvSpPr>
        <p:spPr>
          <a:xfrm>
            <a:off x="4807800" y="452808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3280" y="104760"/>
            <a:ext cx="8400960" cy="1654920"/>
          </a:xfrm>
          <a:prstGeom prst="rect">
            <a:avLst/>
          </a:prstGeom>
        </p:spPr>
        <p:txBody>
          <a:bodyPr lIns="100800" rIns="100800" tIns="50400" bIns="50400" anchor="ctr"/>
          <a:p>
            <a:endParaRPr b="0" lang="es-VE" sz="5100" spc="-1" strike="noStrike">
              <a:solidFill>
                <a:srgbClr val="242852"/>
              </a:solidFill>
              <a:uFill>
                <a:solidFill>
                  <a:srgbClr val="ffffff"/>
                </a:solidFill>
              </a:uFill>
              <a:latin typeface="Cambria"/>
            </a:endParaRPr>
          </a:p>
        </p:txBody>
      </p:sp>
      <p:sp>
        <p:nvSpPr>
          <p:cNvPr id="25" name="PlaceHolder 2"/>
          <p:cNvSpPr>
            <a:spLocks noGrp="1"/>
          </p:cNvSpPr>
          <p:nvPr>
            <p:ph type="body"/>
          </p:nvPr>
        </p:nvSpPr>
        <p:spPr>
          <a:xfrm>
            <a:off x="503280" y="176364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26" name="PlaceHolder 3"/>
          <p:cNvSpPr>
            <a:spLocks noGrp="1"/>
          </p:cNvSpPr>
          <p:nvPr>
            <p:ph type="body"/>
          </p:nvPr>
        </p:nvSpPr>
        <p:spPr>
          <a:xfrm>
            <a:off x="4807800" y="1763640"/>
            <a:ext cx="409932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
        <p:nvSpPr>
          <p:cNvPr id="27" name="PlaceHolder 4"/>
          <p:cNvSpPr>
            <a:spLocks noGrp="1"/>
          </p:cNvSpPr>
          <p:nvPr>
            <p:ph type="body"/>
          </p:nvPr>
        </p:nvSpPr>
        <p:spPr>
          <a:xfrm>
            <a:off x="503280" y="4528080"/>
            <a:ext cx="8400960" cy="2524320"/>
          </a:xfrm>
          <a:prstGeom prst="rect">
            <a:avLst/>
          </a:prstGeom>
        </p:spPr>
        <p:txBody>
          <a:bodyPr lIns="100800" rIns="100800" tIns="50400" bIns="50400"/>
          <a:p>
            <a:endParaRPr b="0" lang="es-VE" sz="24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3280" y="302760"/>
            <a:ext cx="8400960" cy="1258920"/>
          </a:xfrm>
          <a:prstGeom prst="rect">
            <a:avLst/>
          </a:prstGeom>
        </p:spPr>
        <p:txBody>
          <a:bodyPr lIns="100800" rIns="100800" tIns="50400" bIns="50400" anchor="ctr"/>
          <a:p>
            <a:r>
              <a:rPr b="0" lang="es-VE" sz="5100" spc="-1" strike="noStrike">
                <a:solidFill>
                  <a:srgbClr val="242852"/>
                </a:solidFill>
                <a:uFill>
                  <a:solidFill>
                    <a:srgbClr val="ffffff"/>
                  </a:solidFill>
                </a:uFill>
                <a:latin typeface="Cambria"/>
              </a:rPr>
              <a:t>Pulse para editar el formato del texto de título</a:t>
            </a:r>
            <a:endParaRPr b="0" lang="es-VE" sz="5100" spc="-1" strike="noStrike">
              <a:solidFill>
                <a:srgbClr val="242852"/>
              </a:solidFill>
              <a:uFill>
                <a:solidFill>
                  <a:srgbClr val="ffffff"/>
                </a:solidFill>
              </a:uFill>
              <a:latin typeface="Cambria"/>
            </a:endParaRPr>
          </a:p>
        </p:txBody>
      </p:sp>
      <p:sp>
        <p:nvSpPr>
          <p:cNvPr id="1" name="PlaceHolder 2"/>
          <p:cNvSpPr>
            <a:spLocks noGrp="1"/>
          </p:cNvSpPr>
          <p:nvPr>
            <p:ph type="body"/>
          </p:nvPr>
        </p:nvSpPr>
        <p:spPr>
          <a:xfrm>
            <a:off x="503280" y="1763640"/>
            <a:ext cx="8400960" cy="5292720"/>
          </a:xfrm>
          <a:prstGeom prst="rect">
            <a:avLst/>
          </a:prstGeom>
        </p:spPr>
        <p:txBody>
          <a:bodyPr lIns="100800" rIns="100800" tIns="50400" bIns="50400"/>
          <a:p>
            <a:pPr marL="377640" indent="-250920">
              <a:buClr>
                <a:srgbClr val="629dd1"/>
              </a:buClr>
              <a:buFont typeface="Arial"/>
              <a:buChar char="•"/>
            </a:pPr>
            <a:r>
              <a:rPr b="0" lang="es-VE" sz="2400" spc="-1" strike="noStrike">
                <a:solidFill>
                  <a:srgbClr val="000000"/>
                </a:solidFill>
                <a:uFill>
                  <a:solidFill>
                    <a:srgbClr val="ffffff"/>
                  </a:solidFill>
                </a:uFill>
                <a:latin typeface="Calibri"/>
              </a:rPr>
              <a:t>Pulse para editar el formato de esquema del texto</a:t>
            </a:r>
            <a:endParaRPr b="0" lang="es-VE" sz="2400" spc="-1" strike="noStrike">
              <a:solidFill>
                <a:srgbClr val="000000"/>
              </a:solidFill>
              <a:uFill>
                <a:solidFill>
                  <a:srgbClr val="ffffff"/>
                </a:solidFill>
              </a:uFill>
              <a:latin typeface="Calibri"/>
            </a:endParaRPr>
          </a:p>
          <a:p>
            <a:pPr lvl="1" marL="704520" indent="-250560">
              <a:buClr>
                <a:srgbClr val="297fd5"/>
              </a:buClr>
              <a:buFont typeface="Arial"/>
              <a:buChar char="•"/>
            </a:pPr>
            <a:r>
              <a:rPr b="0" lang="es-VE" sz="2200" spc="-1" strike="noStrike">
                <a:solidFill>
                  <a:srgbClr val="000000"/>
                </a:solidFill>
                <a:uFill>
                  <a:solidFill>
                    <a:srgbClr val="ffffff"/>
                  </a:solidFill>
                </a:uFill>
                <a:latin typeface="Calibri"/>
              </a:rPr>
              <a:t>Segundo nivel del esquema</a:t>
            </a:r>
            <a:endParaRPr b="0" lang="es-VE" sz="2200" spc="-1" strike="noStrike">
              <a:solidFill>
                <a:srgbClr val="000000"/>
              </a:solidFill>
              <a:uFill>
                <a:solidFill>
                  <a:srgbClr val="ffffff"/>
                </a:solidFill>
              </a:uFill>
              <a:latin typeface="Calibri"/>
            </a:endParaRPr>
          </a:p>
          <a:p>
            <a:pPr lvl="2" marL="1107720" indent="-250560">
              <a:buClr>
                <a:srgbClr val="7f8fa9"/>
              </a:buClr>
              <a:buFont typeface="Arial"/>
              <a:buChar char="•"/>
            </a:pPr>
            <a:r>
              <a:rPr b="0" lang="es-VE" sz="2000" spc="-1" strike="noStrike">
                <a:solidFill>
                  <a:srgbClr val="000000"/>
                </a:solidFill>
                <a:uFill>
                  <a:solidFill>
                    <a:srgbClr val="ffffff"/>
                  </a:solidFill>
                </a:uFill>
                <a:latin typeface="Calibri"/>
              </a:rPr>
              <a:t>Tercer nivel del esquema</a:t>
            </a:r>
            <a:endParaRPr b="0" lang="es-VE" sz="2000" spc="-1" strike="noStrike">
              <a:solidFill>
                <a:srgbClr val="000000"/>
              </a:solidFill>
              <a:uFill>
                <a:solidFill>
                  <a:srgbClr val="ffffff"/>
                </a:solidFill>
              </a:uFill>
              <a:latin typeface="Calibri"/>
            </a:endParaRPr>
          </a:p>
          <a:p>
            <a:pPr lvl="3" marL="1409400" indent="-250560">
              <a:buClr>
                <a:srgbClr val="4a66ac"/>
              </a:buClr>
              <a:buFont typeface="Arial"/>
              <a:buChar char="•"/>
            </a:pPr>
            <a:r>
              <a:rPr b="0" lang="es-VE" sz="1800" spc="-1" strike="noStrike">
                <a:solidFill>
                  <a:srgbClr val="000000"/>
                </a:solidFill>
                <a:uFill>
                  <a:solidFill>
                    <a:srgbClr val="ffffff"/>
                  </a:solidFill>
                </a:uFill>
                <a:latin typeface="Calibri"/>
              </a:rPr>
              <a:t>Cuarto nivel del esquema</a:t>
            </a:r>
            <a:endParaRPr b="0" lang="es-VE" sz="1800" spc="-1" strike="noStrike">
              <a:solidFill>
                <a:srgbClr val="000000"/>
              </a:solidFill>
              <a:uFill>
                <a:solidFill>
                  <a:srgbClr val="ffffff"/>
                </a:solidFill>
              </a:uFill>
              <a:latin typeface="Calibri"/>
            </a:endParaRPr>
          </a:p>
          <a:p>
            <a:pPr lvl="4" marL="1712880" indent="-250920">
              <a:buClr>
                <a:srgbClr val="5aa2ae"/>
              </a:buClr>
              <a:buFont typeface="Arial"/>
              <a:buChar char="•"/>
            </a:pPr>
            <a:r>
              <a:rPr b="0" lang="es-VE" sz="1500" spc="-1" strike="noStrike">
                <a:solidFill>
                  <a:srgbClr val="000000"/>
                </a:solidFill>
                <a:uFill>
                  <a:solidFill>
                    <a:srgbClr val="ffffff"/>
                  </a:solidFill>
                </a:uFill>
                <a:latin typeface="Calibri"/>
              </a:rPr>
              <a:t>Quinto nivel del esquema</a:t>
            </a:r>
            <a:endParaRPr b="0" lang="es-VE" sz="1500" spc="-1" strike="noStrike">
              <a:solidFill>
                <a:srgbClr val="000000"/>
              </a:solidFill>
              <a:uFill>
                <a:solidFill>
                  <a:srgbClr val="ffffff"/>
                </a:solidFill>
              </a:uFill>
              <a:latin typeface="Calibri"/>
            </a:endParaRPr>
          </a:p>
          <a:p>
            <a:pPr lvl="5" marL="1712880" indent="-250920">
              <a:buClr>
                <a:srgbClr val="5aa2ae"/>
              </a:buClr>
              <a:buFont typeface="Arial"/>
              <a:buChar char="•"/>
            </a:pPr>
            <a:r>
              <a:rPr b="0" lang="es-VE" sz="1500" spc="-1" strike="noStrike">
                <a:solidFill>
                  <a:srgbClr val="000000"/>
                </a:solidFill>
                <a:uFill>
                  <a:solidFill>
                    <a:srgbClr val="ffffff"/>
                  </a:solidFill>
                </a:uFill>
                <a:latin typeface="Calibri"/>
              </a:rPr>
              <a:t>Sexto nivel del esquema</a:t>
            </a:r>
            <a:endParaRPr b="0" lang="es-VE" sz="1500" spc="-1" strike="noStrike">
              <a:solidFill>
                <a:srgbClr val="000000"/>
              </a:solidFill>
              <a:uFill>
                <a:solidFill>
                  <a:srgbClr val="ffffff"/>
                </a:solidFill>
              </a:uFill>
              <a:latin typeface="Calibri"/>
            </a:endParaRPr>
          </a:p>
          <a:p>
            <a:pPr lvl="6" marL="1712880" indent="-250920">
              <a:buClr>
                <a:srgbClr val="5aa2ae"/>
              </a:buClr>
              <a:buFont typeface="Arial"/>
              <a:buChar char="•"/>
            </a:pPr>
            <a:r>
              <a:rPr b="0" lang="es-VE" sz="1500" spc="-1" strike="noStrike">
                <a:solidFill>
                  <a:srgbClr val="000000"/>
                </a:solidFill>
                <a:uFill>
                  <a:solidFill>
                    <a:srgbClr val="ffffff"/>
                  </a:solidFill>
                </a:uFill>
                <a:latin typeface="Calibri"/>
              </a:rPr>
              <a:t>Séptimo nivel del esquema</a:t>
            </a:r>
            <a:endParaRPr b="0" lang="es-VE" sz="1500" spc="-1" strike="noStrike">
              <a:solidFill>
                <a:srgbClr val="000000"/>
              </a:solidFill>
              <a:uFill>
                <a:solidFill>
                  <a:srgbClr val="ffffff"/>
                </a:solidFill>
              </a:uFill>
              <a:latin typeface="Calibri"/>
            </a:endParaRPr>
          </a:p>
        </p:txBody>
      </p:sp>
      <p:sp>
        <p:nvSpPr>
          <p:cNvPr id="2" name="CustomShape 3"/>
          <p:cNvSpPr/>
          <p:nvPr/>
        </p:nvSpPr>
        <p:spPr>
          <a:xfrm>
            <a:off x="9325080" y="0"/>
            <a:ext cx="755640" cy="7559640"/>
          </a:xfrm>
          <a:prstGeom prst="rect">
            <a:avLst/>
          </a:prstGeom>
          <a:solidFill>
            <a:srgbClr val="242852"/>
          </a:solidFill>
          <a:ln>
            <a:noFill/>
          </a:ln>
        </p:spPr>
        <p:style>
          <a:lnRef idx="0"/>
          <a:fillRef idx="0"/>
          <a:effectRef idx="0"/>
          <a:fontRef idx="minor"/>
        </p:style>
      </p:sp>
      <p:sp>
        <p:nvSpPr>
          <p:cNvPr id="3" name="CustomShape 4"/>
          <p:cNvSpPr/>
          <p:nvPr/>
        </p:nvSpPr>
        <p:spPr>
          <a:xfrm>
            <a:off x="9325080" y="6048360"/>
            <a:ext cx="755640" cy="755640"/>
          </a:xfrm>
          <a:prstGeom prst="rect">
            <a:avLst/>
          </a:prstGeom>
          <a:solidFill>
            <a:srgbClr val="629dd1"/>
          </a:solidFill>
          <a:ln>
            <a:noFill/>
          </a:ln>
        </p:spPr>
        <p:style>
          <a:lnRef idx="0"/>
          <a:fillRef idx="0"/>
          <a:effectRef idx="0"/>
          <a:fontRef idx="minor"/>
        </p:style>
      </p:sp>
      <p:sp>
        <p:nvSpPr>
          <p:cNvPr id="4" name="PlaceHolder 5"/>
          <p:cNvSpPr>
            <a:spLocks noGrp="1"/>
          </p:cNvSpPr>
          <p:nvPr>
            <p:ph type="sldNum"/>
          </p:nvPr>
        </p:nvSpPr>
        <p:spPr>
          <a:xfrm>
            <a:off x="9429120" y="6248880"/>
            <a:ext cx="558720" cy="392040"/>
          </a:xfrm>
          <a:prstGeom prst="rect">
            <a:avLst/>
          </a:prstGeom>
        </p:spPr>
        <p:txBody>
          <a:bodyPr lIns="100800" rIns="100800" tIns="50400" bIns="50400" anchor="ctr"/>
          <a:p>
            <a:pPr/>
            <a:fld id="{24726629-BA56-4702-904C-D37B59A3DB57}" type="slidenum">
              <a:rPr b="0" lang="es-VE" sz="1800" spc="-1" strike="noStrike">
                <a:solidFill>
                  <a:srgbClr val="000000"/>
                </a:solidFill>
                <a:uFill>
                  <a:solidFill>
                    <a:srgbClr val="ffffff"/>
                  </a:solidFill>
                </a:uFill>
                <a:latin typeface="Arial"/>
              </a:rPr>
              <a:t>&lt;número&gt;</a:t>
            </a:fld>
            <a:endParaRPr b="0" lang="es-VE" sz="1800" spc="-1" strike="noStrike">
              <a:solidFill>
                <a:srgbClr val="000000"/>
              </a:solidFill>
              <a:uFill>
                <a:solidFill>
                  <a:srgbClr val="ffffff"/>
                </a:solidFill>
              </a:uFill>
              <a:latin typeface="Arial"/>
            </a:endParaRPr>
          </a:p>
        </p:txBody>
      </p:sp>
      <p:sp>
        <p:nvSpPr>
          <p:cNvPr id="5" name="PlaceHolder 6"/>
          <p:cNvSpPr>
            <a:spLocks noGrp="1"/>
          </p:cNvSpPr>
          <p:nvPr>
            <p:ph type="ftr"/>
          </p:nvPr>
        </p:nvSpPr>
        <p:spPr>
          <a:xfrm rot="16200000">
            <a:off x="8364600" y="4462560"/>
            <a:ext cx="2610000" cy="403200"/>
          </a:xfrm>
          <a:prstGeom prst="rect">
            <a:avLst/>
          </a:prstGeom>
        </p:spPr>
        <p:txBody>
          <a:bodyPr lIns="100800" rIns="100800" tIns="50400" bIns="50400" anchor="ctr"/>
          <a:p>
            <a:pPr/>
            <a:r>
              <a:rPr b="0" lang="es-VE" sz="1800" spc="-1" strike="noStrike">
                <a:solidFill>
                  <a:srgbClr val="000000"/>
                </a:solidFill>
                <a:uFill>
                  <a:solidFill>
                    <a:srgbClr val="ffffff"/>
                  </a:solidFill>
                </a:uFill>
                <a:latin typeface="Arial"/>
              </a:rPr>
              <a:t> </a:t>
            </a:r>
            <a:endParaRPr b="0" lang="es-VE" sz="1800" spc="-1" strike="noStrike">
              <a:solidFill>
                <a:srgbClr val="000000"/>
              </a:solidFill>
              <a:uFill>
                <a:solidFill>
                  <a:srgbClr val="ffffff"/>
                </a:solidFill>
              </a:uFill>
              <a:latin typeface="Arial"/>
            </a:endParaRPr>
          </a:p>
        </p:txBody>
      </p:sp>
      <p:sp>
        <p:nvSpPr>
          <p:cNvPr id="6" name="PlaceHolder 7"/>
          <p:cNvSpPr>
            <a:spLocks noGrp="1"/>
          </p:cNvSpPr>
          <p:nvPr>
            <p:ph type="dt"/>
          </p:nvPr>
        </p:nvSpPr>
        <p:spPr>
          <a:xfrm rot="16200000">
            <a:off x="8325720" y="1813680"/>
            <a:ext cx="2687760" cy="403200"/>
          </a:xfrm>
          <a:prstGeom prst="rect">
            <a:avLst/>
          </a:prstGeom>
        </p:spPr>
        <p:txBody>
          <a:bodyPr lIns="100800" rIns="100800" tIns="50400" bIns="50400" anchor="ctr"/>
          <a:p>
            <a:pPr/>
            <a:r>
              <a:rPr b="0" lang="es-VE" sz="1800" spc="-1" strike="noStrike">
                <a:solidFill>
                  <a:srgbClr val="000000"/>
                </a:solidFill>
                <a:uFill>
                  <a:solidFill>
                    <a:srgbClr val="ffffff"/>
                  </a:solidFill>
                </a:uFill>
                <a:latin typeface="Arial"/>
              </a:rPr>
              <a:t> </a:t>
            </a:r>
            <a:endParaRPr b="0" lang="es-VE"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41" name="CustomShape 1"/>
          <p:cNvSpPr/>
          <p:nvPr/>
        </p:nvSpPr>
        <p:spPr>
          <a:xfrm>
            <a:off x="9325080" y="0"/>
            <a:ext cx="755640" cy="7559640"/>
          </a:xfrm>
          <a:prstGeom prst="rect">
            <a:avLst/>
          </a:prstGeom>
          <a:solidFill>
            <a:srgbClr val="242852"/>
          </a:solidFill>
          <a:ln>
            <a:noFill/>
          </a:ln>
        </p:spPr>
        <p:style>
          <a:lnRef idx="0"/>
          <a:fillRef idx="0"/>
          <a:effectRef idx="0"/>
          <a:fontRef idx="minor"/>
        </p:style>
      </p:sp>
      <p:sp>
        <p:nvSpPr>
          <p:cNvPr id="42" name="CustomShape 2"/>
          <p:cNvSpPr/>
          <p:nvPr/>
        </p:nvSpPr>
        <p:spPr>
          <a:xfrm>
            <a:off x="9325080" y="6048360"/>
            <a:ext cx="755640" cy="755640"/>
          </a:xfrm>
          <a:prstGeom prst="rect">
            <a:avLst/>
          </a:prstGeom>
          <a:solidFill>
            <a:srgbClr val="629dd1"/>
          </a:solidFill>
          <a:ln>
            <a:noFill/>
          </a:ln>
        </p:spPr>
        <p:style>
          <a:lnRef idx="0"/>
          <a:fillRef idx="0"/>
          <a:effectRef idx="0"/>
          <a:fontRef idx="minor"/>
        </p:style>
      </p:sp>
      <p:sp>
        <p:nvSpPr>
          <p:cNvPr id="43" name="PlaceHolder 3"/>
          <p:cNvSpPr>
            <a:spLocks noGrp="1"/>
          </p:cNvSpPr>
          <p:nvPr>
            <p:ph type="title"/>
          </p:nvPr>
        </p:nvSpPr>
        <p:spPr>
          <a:xfrm>
            <a:off x="503280" y="302760"/>
            <a:ext cx="8400960" cy="1258920"/>
          </a:xfrm>
          <a:prstGeom prst="rect">
            <a:avLst/>
          </a:prstGeom>
        </p:spPr>
        <p:txBody>
          <a:bodyPr lIns="100800" rIns="100800" tIns="50400" bIns="50400" anchor="ctr"/>
          <a:p>
            <a:r>
              <a:rPr b="0" lang="es-VE" sz="5100" spc="-1" strike="noStrike">
                <a:solidFill>
                  <a:srgbClr val="242852"/>
                </a:solidFill>
                <a:uFill>
                  <a:solidFill>
                    <a:srgbClr val="ffffff"/>
                  </a:solidFill>
                </a:uFill>
                <a:latin typeface="Cambria"/>
              </a:rPr>
              <a:t>Pulse para editar el formato del texto de título</a:t>
            </a:r>
            <a:endParaRPr b="0" lang="es-VE" sz="5100" spc="-1" strike="noStrike">
              <a:solidFill>
                <a:srgbClr val="242852"/>
              </a:solidFill>
              <a:uFill>
                <a:solidFill>
                  <a:srgbClr val="ffffff"/>
                </a:solidFill>
              </a:uFill>
              <a:latin typeface="Cambria"/>
            </a:endParaRPr>
          </a:p>
        </p:txBody>
      </p:sp>
      <p:sp>
        <p:nvSpPr>
          <p:cNvPr id="44" name="PlaceHolder 4"/>
          <p:cNvSpPr>
            <a:spLocks noGrp="1"/>
          </p:cNvSpPr>
          <p:nvPr>
            <p:ph type="body"/>
          </p:nvPr>
        </p:nvSpPr>
        <p:spPr>
          <a:xfrm>
            <a:off x="503280" y="1763640"/>
            <a:ext cx="8400960" cy="5292720"/>
          </a:xfrm>
          <a:prstGeom prst="rect">
            <a:avLst/>
          </a:prstGeom>
        </p:spPr>
        <p:txBody>
          <a:bodyPr lIns="100800" rIns="100800" tIns="50400" bIns="50400"/>
          <a:p>
            <a:pPr marL="377640" indent="-250920">
              <a:buClr>
                <a:srgbClr val="629dd1"/>
              </a:buClr>
              <a:buFont typeface="Arial"/>
              <a:buChar char="•"/>
            </a:pPr>
            <a:r>
              <a:rPr b="0" lang="es-VE" sz="2400" spc="-1" strike="noStrike">
                <a:solidFill>
                  <a:srgbClr val="000000"/>
                </a:solidFill>
                <a:uFill>
                  <a:solidFill>
                    <a:srgbClr val="ffffff"/>
                  </a:solidFill>
                </a:uFill>
                <a:latin typeface="Calibri"/>
              </a:rPr>
              <a:t>Pulse para editar el formato de esquema del texto</a:t>
            </a:r>
            <a:endParaRPr b="0" lang="es-VE" sz="2400" spc="-1" strike="noStrike">
              <a:solidFill>
                <a:srgbClr val="000000"/>
              </a:solidFill>
              <a:uFill>
                <a:solidFill>
                  <a:srgbClr val="ffffff"/>
                </a:solidFill>
              </a:uFill>
              <a:latin typeface="Calibri"/>
            </a:endParaRPr>
          </a:p>
          <a:p>
            <a:pPr lvl="1" marL="704520" indent="-250560">
              <a:buClr>
                <a:srgbClr val="297fd5"/>
              </a:buClr>
              <a:buFont typeface="Arial"/>
              <a:buChar char="•"/>
            </a:pPr>
            <a:r>
              <a:rPr b="0" lang="es-VE" sz="2200" spc="-1" strike="noStrike">
                <a:solidFill>
                  <a:srgbClr val="000000"/>
                </a:solidFill>
                <a:uFill>
                  <a:solidFill>
                    <a:srgbClr val="ffffff"/>
                  </a:solidFill>
                </a:uFill>
                <a:latin typeface="Calibri"/>
              </a:rPr>
              <a:t>Segundo nivel del esquema</a:t>
            </a:r>
            <a:endParaRPr b="0" lang="es-VE" sz="2200" spc="-1" strike="noStrike">
              <a:solidFill>
                <a:srgbClr val="000000"/>
              </a:solidFill>
              <a:uFill>
                <a:solidFill>
                  <a:srgbClr val="ffffff"/>
                </a:solidFill>
              </a:uFill>
              <a:latin typeface="Calibri"/>
            </a:endParaRPr>
          </a:p>
          <a:p>
            <a:pPr lvl="2" marL="1107720" indent="-250560">
              <a:buClr>
                <a:srgbClr val="7f8fa9"/>
              </a:buClr>
              <a:buFont typeface="Arial"/>
              <a:buChar char="•"/>
            </a:pPr>
            <a:r>
              <a:rPr b="0" lang="es-VE" sz="2000" spc="-1" strike="noStrike">
                <a:solidFill>
                  <a:srgbClr val="000000"/>
                </a:solidFill>
                <a:uFill>
                  <a:solidFill>
                    <a:srgbClr val="ffffff"/>
                  </a:solidFill>
                </a:uFill>
                <a:latin typeface="Calibri"/>
              </a:rPr>
              <a:t>Tercer nivel del esquema</a:t>
            </a:r>
            <a:endParaRPr b="0" lang="es-VE" sz="2000" spc="-1" strike="noStrike">
              <a:solidFill>
                <a:srgbClr val="000000"/>
              </a:solidFill>
              <a:uFill>
                <a:solidFill>
                  <a:srgbClr val="ffffff"/>
                </a:solidFill>
              </a:uFill>
              <a:latin typeface="Calibri"/>
            </a:endParaRPr>
          </a:p>
          <a:p>
            <a:pPr lvl="3" marL="1409400" indent="-250560">
              <a:buClr>
                <a:srgbClr val="4a66ac"/>
              </a:buClr>
              <a:buFont typeface="Arial"/>
              <a:buChar char="•"/>
            </a:pPr>
            <a:r>
              <a:rPr b="0" lang="es-VE" sz="1800" spc="-1" strike="noStrike">
                <a:solidFill>
                  <a:srgbClr val="000000"/>
                </a:solidFill>
                <a:uFill>
                  <a:solidFill>
                    <a:srgbClr val="ffffff"/>
                  </a:solidFill>
                </a:uFill>
                <a:latin typeface="Calibri"/>
              </a:rPr>
              <a:t>Cuarto nivel del esquema</a:t>
            </a:r>
            <a:endParaRPr b="0" lang="es-VE" sz="1800" spc="-1" strike="noStrike">
              <a:solidFill>
                <a:srgbClr val="000000"/>
              </a:solidFill>
              <a:uFill>
                <a:solidFill>
                  <a:srgbClr val="ffffff"/>
                </a:solidFill>
              </a:uFill>
              <a:latin typeface="Calibri"/>
            </a:endParaRPr>
          </a:p>
          <a:p>
            <a:pPr lvl="4" marL="1712880" indent="-250920">
              <a:buClr>
                <a:srgbClr val="5aa2ae"/>
              </a:buClr>
              <a:buFont typeface="Arial"/>
              <a:buChar char="•"/>
            </a:pPr>
            <a:r>
              <a:rPr b="0" lang="es-VE" sz="1500" spc="-1" strike="noStrike">
                <a:solidFill>
                  <a:srgbClr val="000000"/>
                </a:solidFill>
                <a:uFill>
                  <a:solidFill>
                    <a:srgbClr val="ffffff"/>
                  </a:solidFill>
                </a:uFill>
                <a:latin typeface="Calibri"/>
              </a:rPr>
              <a:t>Quinto nivel del esquema</a:t>
            </a:r>
            <a:endParaRPr b="0" lang="es-VE" sz="1500" spc="-1" strike="noStrike">
              <a:solidFill>
                <a:srgbClr val="000000"/>
              </a:solidFill>
              <a:uFill>
                <a:solidFill>
                  <a:srgbClr val="ffffff"/>
                </a:solidFill>
              </a:uFill>
              <a:latin typeface="Calibri"/>
            </a:endParaRPr>
          </a:p>
          <a:p>
            <a:pPr lvl="5" marL="1712880" indent="-250920">
              <a:buClr>
                <a:srgbClr val="5aa2ae"/>
              </a:buClr>
              <a:buFont typeface="Arial"/>
              <a:buChar char="•"/>
            </a:pPr>
            <a:r>
              <a:rPr b="0" lang="es-VE" sz="1500" spc="-1" strike="noStrike">
                <a:solidFill>
                  <a:srgbClr val="000000"/>
                </a:solidFill>
                <a:uFill>
                  <a:solidFill>
                    <a:srgbClr val="ffffff"/>
                  </a:solidFill>
                </a:uFill>
                <a:latin typeface="Calibri"/>
              </a:rPr>
              <a:t>Sexto nivel del esquema</a:t>
            </a:r>
            <a:endParaRPr b="0" lang="es-VE" sz="1500" spc="-1" strike="noStrike">
              <a:solidFill>
                <a:srgbClr val="000000"/>
              </a:solidFill>
              <a:uFill>
                <a:solidFill>
                  <a:srgbClr val="ffffff"/>
                </a:solidFill>
              </a:uFill>
              <a:latin typeface="Calibri"/>
            </a:endParaRPr>
          </a:p>
          <a:p>
            <a:pPr lvl="6" marL="1712880" indent="-250920">
              <a:buClr>
                <a:srgbClr val="5aa2ae"/>
              </a:buClr>
              <a:buFont typeface="Arial"/>
              <a:buChar char="•"/>
            </a:pPr>
            <a:r>
              <a:rPr b="0" lang="es-VE" sz="1500" spc="-1" strike="noStrike">
                <a:solidFill>
                  <a:srgbClr val="000000"/>
                </a:solidFill>
                <a:uFill>
                  <a:solidFill>
                    <a:srgbClr val="ffffff"/>
                  </a:solidFill>
                </a:uFill>
                <a:latin typeface="Calibri"/>
              </a:rPr>
              <a:t>Séptimo nivel del esquema</a:t>
            </a:r>
            <a:endParaRPr b="0" lang="es-VE" sz="1500" spc="-1" strike="noStrike">
              <a:solidFill>
                <a:srgbClr val="000000"/>
              </a:solidFill>
              <a:uFill>
                <a:solidFill>
                  <a:srgbClr val="ffffff"/>
                </a:solidFill>
              </a:uFill>
              <a:latin typeface="Calibri"/>
            </a:endParaRPr>
          </a:p>
        </p:txBody>
      </p:sp>
      <p:sp>
        <p:nvSpPr>
          <p:cNvPr id="45" name="PlaceHolder 5"/>
          <p:cNvSpPr>
            <a:spLocks noGrp="1"/>
          </p:cNvSpPr>
          <p:nvPr>
            <p:ph type="dt"/>
          </p:nvPr>
        </p:nvSpPr>
        <p:spPr>
          <a:xfrm>
            <a:off x="502920" y="6886440"/>
            <a:ext cx="2346120" cy="519120"/>
          </a:xfrm>
          <a:prstGeom prst="rect">
            <a:avLst/>
          </a:prstGeom>
        </p:spPr>
        <p:txBody>
          <a:bodyPr lIns="0" rIns="0" tIns="0" bIns="0" anchor="ctr"/>
          <a:p>
            <a:pPr marL="216000" indent="-216000">
              <a:buClr>
                <a:srgbClr val="000000"/>
              </a:buClr>
              <a:buSzPct val="45000"/>
              <a:buFont typeface="Wingdings" charset="2"/>
              <a:buChar char=""/>
            </a:pPr>
            <a:r>
              <a:rPr b="0" lang="es-VE" sz="1300" spc="-1" strike="noStrike">
                <a:solidFill>
                  <a:srgbClr val="accbf9"/>
                </a:solidFill>
                <a:uFill>
                  <a:solidFill>
                    <a:srgbClr val="ffffff"/>
                  </a:solidFill>
                </a:uFill>
                <a:latin typeface="Times New Roman"/>
              </a:rPr>
              <a:t> </a:t>
            </a:r>
            <a:endParaRPr b="0" lang="es-VE" sz="2400" spc="-1" strike="noStrike">
              <a:solidFill>
                <a:srgbClr val="000000"/>
              </a:solidFill>
              <a:uFill>
                <a:solidFill>
                  <a:srgbClr val="ffffff"/>
                </a:solidFill>
              </a:uFill>
              <a:latin typeface="Times New Roman"/>
            </a:endParaRPr>
          </a:p>
        </p:txBody>
      </p:sp>
      <p:sp>
        <p:nvSpPr>
          <p:cNvPr id="46" name="PlaceHolder 6"/>
          <p:cNvSpPr>
            <a:spLocks noGrp="1"/>
          </p:cNvSpPr>
          <p:nvPr>
            <p:ph type="ftr"/>
          </p:nvPr>
        </p:nvSpPr>
        <p:spPr>
          <a:xfrm>
            <a:off x="3448080" y="6886440"/>
            <a:ext cx="3193920" cy="519120"/>
          </a:xfrm>
          <a:prstGeom prst="rect">
            <a:avLst/>
          </a:prstGeom>
        </p:spPr>
        <p:txBody>
          <a:bodyPr lIns="0" rIns="0" tIns="0" bIns="0" anchor="ctr"/>
          <a:p>
            <a:pPr marL="216000" indent="-216000" algn="r">
              <a:buClr>
                <a:srgbClr val="000000"/>
              </a:buClr>
              <a:buSzPct val="45000"/>
              <a:buFont typeface="Wingdings" charset="2"/>
              <a:buChar char=""/>
            </a:pPr>
            <a:r>
              <a:rPr b="0" lang="es-VE" sz="1300" spc="-1" strike="noStrike">
                <a:solidFill>
                  <a:srgbClr val="accbf9"/>
                </a:solidFill>
                <a:uFill>
                  <a:solidFill>
                    <a:srgbClr val="ffffff"/>
                  </a:solidFill>
                </a:uFill>
                <a:latin typeface="Times New Roman"/>
              </a:rPr>
              <a:t> </a:t>
            </a:r>
            <a:endParaRPr b="0" lang="es-VE" sz="2400" spc="-1" strike="noStrike">
              <a:solidFill>
                <a:srgbClr val="000000"/>
              </a:solidFill>
              <a:uFill>
                <a:solidFill>
                  <a:srgbClr val="ffffff"/>
                </a:solidFill>
              </a:uFill>
              <a:latin typeface="Times New Roman"/>
            </a:endParaRPr>
          </a:p>
        </p:txBody>
      </p:sp>
      <p:sp>
        <p:nvSpPr>
          <p:cNvPr id="47" name="PlaceHolder 7"/>
          <p:cNvSpPr>
            <a:spLocks noGrp="1"/>
          </p:cNvSpPr>
          <p:nvPr>
            <p:ph type="sldNum"/>
          </p:nvPr>
        </p:nvSpPr>
        <p:spPr>
          <a:xfrm>
            <a:off x="7254720" y="6913440"/>
            <a:ext cx="2292480" cy="465120"/>
          </a:xfrm>
          <a:prstGeom prst="rect">
            <a:avLst/>
          </a:prstGeom>
        </p:spPr>
        <p:txBody>
          <a:bodyPr lIns="0" rIns="0" tIns="0" bIns="0" anchor="ctr"/>
          <a:p>
            <a:pPr marL="216000" indent="-216000" algn="ctr">
              <a:buClr>
                <a:srgbClr val="000000"/>
              </a:buClr>
              <a:buSzPct val="45000"/>
              <a:buFont typeface="Wingdings" charset="2"/>
              <a:buChar char=""/>
            </a:pPr>
            <a:fld id="{D796C010-F5FD-4FEA-8164-D782E6649639}" type="slidenum">
              <a:rPr b="0" lang="es-VE" sz="2000" spc="-1" strike="noStrike">
                <a:solidFill>
                  <a:srgbClr val="ffffff"/>
                </a:solidFill>
                <a:uFill>
                  <a:solidFill>
                    <a:srgbClr val="ffffff"/>
                  </a:solidFill>
                </a:uFill>
                <a:latin typeface="Times New Roman"/>
              </a:rPr>
              <a:t>&lt;número&gt;</a:t>
            </a:fld>
            <a:endParaRPr b="0" lang="es-VE"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xml"/><Relationship Id="rId4"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hyperlink" Target="https://developer.mozilla.org/es/docs/Web/JavaScript/Referencia/Objetos_globales/Promise" TargetMode="External"/><Relationship Id="rId3" Type="http://schemas.openxmlformats.org/officeDocument/2006/relationships/image" Target="../media/image18.png"/><Relationship Id="rId4" Type="http://schemas.openxmlformats.org/officeDocument/2006/relationships/slideLayout" Target="../slideLayouts/slideLayout1.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1 Imagen" descr=""/>
          <p:cNvPicPr/>
          <p:nvPr/>
        </p:nvPicPr>
        <p:blipFill>
          <a:blip r:embed="rId1"/>
          <a:stretch/>
        </p:blipFill>
        <p:spPr>
          <a:xfrm>
            <a:off x="144360" y="0"/>
            <a:ext cx="4632480" cy="938160"/>
          </a:xfrm>
          <a:prstGeom prst="rect">
            <a:avLst/>
          </a:prstGeom>
          <a:ln>
            <a:noFill/>
          </a:ln>
        </p:spPr>
      </p:pic>
      <p:sp>
        <p:nvSpPr>
          <p:cNvPr id="89" name="CustomShape 1"/>
          <p:cNvSpPr/>
          <p:nvPr/>
        </p:nvSpPr>
        <p:spPr>
          <a:xfrm>
            <a:off x="2038320" y="2751120"/>
            <a:ext cx="5400720" cy="917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93000"/>
              </a:lnSpc>
            </a:pPr>
            <a:r>
              <a:rPr b="1" lang="es-VE" sz="2800" spc="-1" strike="noStrike">
                <a:solidFill>
                  <a:srgbClr val="000000"/>
                </a:solidFill>
                <a:uFill>
                  <a:solidFill>
                    <a:srgbClr val="ffffff"/>
                  </a:solidFill>
                </a:uFill>
                <a:latin typeface="Cambria"/>
              </a:rPr>
              <a:t>Programación Basica con Javascript</a:t>
            </a:r>
            <a:endParaRPr b="0" lang="es-VE" sz="1800" spc="-1" strike="noStrike">
              <a:solidFill>
                <a:srgbClr val="000000"/>
              </a:solidFill>
              <a:uFill>
                <a:solidFill>
                  <a:srgbClr val="ffffff"/>
                </a:solidFill>
              </a:uFill>
              <a:latin typeface="Arial"/>
            </a:endParaRPr>
          </a:p>
        </p:txBody>
      </p:sp>
      <p:sp>
        <p:nvSpPr>
          <p:cNvPr id="90" name="CustomShape 2"/>
          <p:cNvSpPr/>
          <p:nvPr/>
        </p:nvSpPr>
        <p:spPr>
          <a:xfrm>
            <a:off x="3311280" y="6336000"/>
            <a:ext cx="5400720" cy="520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93000"/>
              </a:lnSpc>
            </a:pPr>
            <a:r>
              <a:rPr b="1" lang="es-VE" sz="2800" spc="-1" strike="noStrike">
                <a:solidFill>
                  <a:srgbClr val="000000"/>
                </a:solidFill>
                <a:uFill>
                  <a:solidFill>
                    <a:srgbClr val="ffffff"/>
                  </a:solidFill>
                </a:uFill>
                <a:latin typeface="Cambria"/>
              </a:rPr>
              <a:t>Ing. Carla Ramirez.</a:t>
            </a:r>
            <a:endParaRPr b="0" lang="es-VE"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53" presetSubtype="16">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repl">
                                        <p:cTn id="7" dur="500" fill="hold"/>
                                        <p:tgtEl>
                                          <p:spTgt spid="89"/>
                                        </p:tgtEl>
                                        <p:attrNameLst>
                                          <p:attrName/>
                                        </p:attrNameLst>
                                      </p:cBhvr>
                                      <p:tavLst>
                                        <p:tav tm="0">
                                          <p:val/>
                                        </p:tav>
                                        <p:tav tm="100000">
                                          <p:val>
                                            <p:strVal val="#ppt_w"/>
                                          </p:val>
                                        </p:tav>
                                      </p:tavLst>
                                    </p:anim>
                                    <p:anim calcmode="lin" valueType="num">
                                      <p:cBhvr additive="repl">
                                        <p:cTn id="8" dur="500" fill="hold"/>
                                        <p:tgtEl>
                                          <p:spTgt spid="89"/>
                                        </p:tgtEl>
                                        <p:attrNameLst>
                                          <p:attrName/>
                                        </p:attrNameLst>
                                      </p:cBhvr>
                                      <p:tavLst>
                                        <p:tav tm="0">
                                          <p:val/>
                                        </p:tav>
                                        <p:tav tm="100000">
                                          <p:val>
                                            <p:strVal val="#ppt_h"/>
                                          </p:val>
                                        </p:tav>
                                      </p:tavLst>
                                    </p:anim>
                                    <p:animEffect filter="fade" transition="in">
                                      <p:cBhvr additive="repl">
                                        <p:cTn id="9" dur="500"/>
                                        <p:tgtEl>
                                          <p:spTgt spid="8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5 Imagen" descr=""/>
          <p:cNvPicPr/>
          <p:nvPr/>
        </p:nvPicPr>
        <p:blipFill>
          <a:blip r:embed="rId1"/>
          <a:stretch/>
        </p:blipFill>
        <p:spPr>
          <a:xfrm>
            <a:off x="4608360" y="5867280"/>
            <a:ext cx="4633920" cy="938160"/>
          </a:xfrm>
          <a:prstGeom prst="rect">
            <a:avLst/>
          </a:prstGeom>
          <a:ln>
            <a:noFill/>
          </a:ln>
        </p:spPr>
      </p:pic>
      <p:sp>
        <p:nvSpPr>
          <p:cNvPr id="124" name="CustomShape 1"/>
          <p:cNvSpPr/>
          <p:nvPr/>
        </p:nvSpPr>
        <p:spPr>
          <a:xfrm>
            <a:off x="1008000" y="900000"/>
            <a:ext cx="7632720" cy="2662200"/>
          </a:xfrm>
          <a:prstGeom prst="rect">
            <a:avLst/>
          </a:prstGeom>
          <a:noFill/>
          <a:ln>
            <a:noFill/>
          </a:ln>
        </p:spPr>
        <p:style>
          <a:lnRef idx="0"/>
          <a:fillRef idx="0"/>
          <a:effectRef idx="0"/>
          <a:fontRef idx="minor"/>
        </p:style>
        <p:txBody>
          <a:bodyPr lIns="90000" rIns="90000" tIns="46800" bIns="46800"/>
          <a:p>
            <a:pPr algn="just">
              <a:lnSpc>
                <a:spcPct val="93000"/>
              </a:lnSpc>
            </a:pPr>
            <a:r>
              <a:rPr b="0" lang="en-US" sz="1800" spc="-1" strike="noStrike">
                <a:solidFill>
                  <a:srgbClr val="000000"/>
                </a:solidFill>
                <a:uFill>
                  <a:solidFill>
                    <a:srgbClr val="ffffff"/>
                  </a:solidFill>
                </a:uFill>
                <a:latin typeface="Calibri"/>
              </a:rPr>
              <a:t>Esta segunda promesa (promesa2) representa no sólo la terminación de hazAlgo(), sino también de exitoCallback o falloCallback que pasaste, las cuales pueden ser otras funciones asíncronas devolviendo una promesa. Cuando ese es el caso, cualquier función callback añadida a promesa2 se queda en cola detrás de la promesa devuelta por exitoCallback o falloCallback.</a:t>
            </a:r>
            <a:endParaRPr b="0" lang="es-VE" sz="1800" spc="-1" strike="noStrike">
              <a:solidFill>
                <a:srgbClr val="000000"/>
              </a:solidFill>
              <a:uFill>
                <a:solidFill>
                  <a:srgbClr val="ffffff"/>
                </a:solidFill>
              </a:uFill>
              <a:latin typeface="Arial"/>
            </a:endParaRPr>
          </a:p>
          <a:p>
            <a:pPr algn="just">
              <a:lnSpc>
                <a:spcPct val="93000"/>
              </a:lnSpc>
            </a:pPr>
            <a:r>
              <a:rPr b="0" lang="en-US" sz="1800" spc="-1" strike="noStrike">
                <a:solidFill>
                  <a:srgbClr val="000000"/>
                </a:solidFill>
                <a:uFill>
                  <a:solidFill>
                    <a:srgbClr val="ffffff"/>
                  </a:solidFill>
                </a:uFill>
                <a:latin typeface="Calibri"/>
              </a:rPr>
              <a:t> </a:t>
            </a:r>
            <a:endParaRPr b="0" lang="es-VE" sz="1800" spc="-1" strike="noStrike">
              <a:solidFill>
                <a:srgbClr val="000000"/>
              </a:solidFill>
              <a:uFill>
                <a:solidFill>
                  <a:srgbClr val="ffffff"/>
                </a:solidFill>
              </a:uFill>
              <a:latin typeface="Arial"/>
            </a:endParaRPr>
          </a:p>
          <a:p>
            <a:pPr algn="just">
              <a:lnSpc>
                <a:spcPct val="93000"/>
              </a:lnSpc>
            </a:pPr>
            <a:r>
              <a:rPr b="0" lang="en-US" sz="1800" spc="-1" strike="noStrike">
                <a:solidFill>
                  <a:srgbClr val="000000"/>
                </a:solidFill>
                <a:uFill>
                  <a:solidFill>
                    <a:srgbClr val="ffffff"/>
                  </a:solidFill>
                </a:uFill>
                <a:latin typeface="Calibri"/>
              </a:rPr>
              <a:t>Básicamente, cada promesa representa la terminación de otro paso (asíncrono on no) en la cadena.</a:t>
            </a:r>
            <a:endParaRPr b="0" lang="es-VE" sz="1800" spc="-1" strike="noStrike">
              <a:solidFill>
                <a:srgbClr val="000000"/>
              </a:solidFill>
              <a:uFill>
                <a:solidFill>
                  <a:srgbClr val="ffffff"/>
                </a:solidFill>
              </a:uFill>
              <a:latin typeface="Arial"/>
            </a:endParaRPr>
          </a:p>
        </p:txBody>
      </p:sp>
      <p:pic>
        <p:nvPicPr>
          <p:cNvPr id="125" name="Picture 7" descr=""/>
          <p:cNvPicPr/>
          <p:nvPr/>
        </p:nvPicPr>
        <p:blipFill>
          <a:blip r:embed="rId2"/>
          <a:stretch/>
        </p:blipFill>
        <p:spPr>
          <a:xfrm>
            <a:off x="431640" y="3814920"/>
            <a:ext cx="8569440" cy="2052360"/>
          </a:xfrm>
          <a:prstGeom prst="rect">
            <a:avLst/>
          </a:prstGeom>
          <a:ln>
            <a:noFill/>
          </a:ln>
        </p:spPr>
      </p:pic>
    </p:spTree>
  </p:cSld>
  <p:timing>
    <p:tnLst>
      <p:par>
        <p:cTn id="156" dur="indefinite" restart="never" nodeType="tmRoot">
          <p:childTnLst>
            <p:seq>
              <p:cTn id="157" nodeType="mainSeq">
                <p:childTnLst>
                  <p:par>
                    <p:cTn id="158" fill="hold">
                      <p:stCondLst>
                        <p:cond delay="indefinite"/>
                      </p:stCondLst>
                      <p:childTnLst>
                        <p:par>
                          <p:cTn id="159" fill="hold">
                            <p:stCondLst>
                              <p:cond delay="0"/>
                            </p:stCondLst>
                            <p:childTnLst>
                              <p:par>
                                <p:cTn id="160" nodeType="clickEffect" fill="hold" presetClass="entr" presetID="22" presetSubtype="4">
                                  <p:stCondLst>
                                    <p:cond delay="0"/>
                                  </p:stCondLst>
                                  <p:childTnLst>
                                    <p:set>
                                      <p:cBhvr>
                                        <p:cTn id="161" dur="1" fill="hold">
                                          <p:stCondLst>
                                            <p:cond delay="0"/>
                                          </p:stCondLst>
                                        </p:cTn>
                                        <p:tgtEl>
                                          <p:spTgt spid="124"/>
                                        </p:tgtEl>
                                        <p:attrNameLst>
                                          <p:attrName>style.visibility</p:attrName>
                                        </p:attrNameLst>
                                      </p:cBhvr>
                                      <p:to>
                                        <p:strVal val="visible"/>
                                      </p:to>
                                    </p:set>
                                    <p:animEffect filter="wipe(down)" transition="out">
                                      <p:cBhvr additive="repl">
                                        <p:cTn id="162" dur="1000"/>
                                        <p:tgtEl>
                                          <p:spTgt spid="124"/>
                                        </p:tgtEl>
                                      </p:cBhvr>
                                    </p:animEffec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0">
                                  <p:stCondLst>
                                    <p:cond delay="0"/>
                                  </p:stCondLst>
                                  <p:childTnLst>
                                    <p:set>
                                      <p:cBhvr>
                                        <p:cTn id="166" dur="1" fill="hold">
                                          <p:stCondLst>
                                            <p:cond delay="0"/>
                                          </p:stCondLst>
                                        </p:cTn>
                                        <p:tgtEl>
                                          <p:spTgt spid="125"/>
                                        </p:tgtEl>
                                        <p:attrNameLst>
                                          <p:attrName>style.visibility</p:attrName>
                                        </p:attrNameLst>
                                      </p:cBhvr>
                                      <p:to>
                                        <p:strVal val="visible"/>
                                      </p:to>
                                    </p:set>
                                    <p:animEffect filter="fade" transition="in">
                                      <p:cBhvr additive="repl">
                                        <p:cTn id="167" dur="1000"/>
                                        <p:tgtEl>
                                          <p:spTgt spid="12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6 Imagen" descr=""/>
          <p:cNvPicPr/>
          <p:nvPr/>
        </p:nvPicPr>
        <p:blipFill>
          <a:blip r:embed="rId1"/>
          <a:stretch/>
        </p:blipFill>
        <p:spPr>
          <a:xfrm>
            <a:off x="4608360" y="5867280"/>
            <a:ext cx="4633920" cy="938160"/>
          </a:xfrm>
          <a:prstGeom prst="rect">
            <a:avLst/>
          </a:prstGeom>
          <a:ln>
            <a:noFill/>
          </a:ln>
        </p:spPr>
      </p:pic>
      <p:pic>
        <p:nvPicPr>
          <p:cNvPr id="127" name="Picture 5" descr=""/>
          <p:cNvPicPr/>
          <p:nvPr/>
        </p:nvPicPr>
        <p:blipFill>
          <a:blip r:embed="rId2"/>
          <a:stretch/>
        </p:blipFill>
        <p:spPr>
          <a:xfrm>
            <a:off x="409680" y="2585880"/>
            <a:ext cx="8932680" cy="1094040"/>
          </a:xfrm>
          <a:prstGeom prst="rect">
            <a:avLst/>
          </a:prstGeom>
          <a:ln>
            <a:noFill/>
          </a:ln>
        </p:spPr>
      </p:pic>
    </p:spTree>
  </p:cSld>
  <p:timing>
    <p:tnLst>
      <p:par>
        <p:cTn id="168" dur="indefinite" restart="never" nodeType="tmRoot">
          <p:childTnLst>
            <p:seq>
              <p:cTn id="169" nodeType="mainSeq">
                <p:childTnLst>
                  <p:par>
                    <p:cTn id="170" fill="hold">
                      <p:stCondLst>
                        <p:cond delay="indefinite"/>
                      </p:stCondLst>
                      <p:childTnLst>
                        <p:par>
                          <p:cTn id="171" fill="hold">
                            <p:stCondLst>
                              <p:cond delay="0"/>
                            </p:stCondLst>
                            <p:childTnLst>
                              <p:par>
                                <p:cTn id="172" nodeType="clickEffect" fill="hold" presetClass="entr" presetID="10">
                                  <p:stCondLst>
                                    <p:cond delay="0"/>
                                  </p:stCondLst>
                                  <p:childTnLst>
                                    <p:set>
                                      <p:cBhvr>
                                        <p:cTn id="173" dur="1" fill="hold">
                                          <p:stCondLst>
                                            <p:cond delay="0"/>
                                          </p:stCondLst>
                                        </p:cTn>
                                        <p:tgtEl>
                                          <p:spTgt spid="127"/>
                                        </p:tgtEl>
                                        <p:attrNameLst>
                                          <p:attrName>style.visibility</p:attrName>
                                        </p:attrNameLst>
                                      </p:cBhvr>
                                      <p:to>
                                        <p:strVal val="visible"/>
                                      </p:to>
                                    </p:set>
                                    <p:animEffect filter="fade" transition="in">
                                      <p:cBhvr additive="repl">
                                        <p:cTn id="174" dur="1000"/>
                                        <p:tgtEl>
                                          <p:spTgt spid="12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5 Imagen" descr=""/>
          <p:cNvPicPr/>
          <p:nvPr/>
        </p:nvPicPr>
        <p:blipFill>
          <a:blip r:embed="rId1"/>
          <a:stretch/>
        </p:blipFill>
        <p:spPr>
          <a:xfrm>
            <a:off x="4608360" y="5867280"/>
            <a:ext cx="4633920" cy="938160"/>
          </a:xfrm>
          <a:prstGeom prst="rect">
            <a:avLst/>
          </a:prstGeom>
          <a:ln>
            <a:noFill/>
          </a:ln>
        </p:spPr>
      </p:pic>
      <p:pic>
        <p:nvPicPr>
          <p:cNvPr id="129" name="Picture 6" descr=""/>
          <p:cNvPicPr/>
          <p:nvPr/>
        </p:nvPicPr>
        <p:blipFill>
          <a:blip r:embed="rId2"/>
          <a:stretch/>
        </p:blipFill>
        <p:spPr>
          <a:xfrm>
            <a:off x="406440" y="1978200"/>
            <a:ext cx="8899560" cy="1079280"/>
          </a:xfrm>
          <a:prstGeom prst="rect">
            <a:avLst/>
          </a:prstGeom>
          <a:ln>
            <a:noFill/>
          </a:ln>
        </p:spPr>
      </p:pic>
    </p:spTree>
  </p:cSld>
  <p:timing>
    <p:tnLst>
      <p:par>
        <p:cTn id="175" dur="indefinite" restart="never" nodeType="tmRoot">
          <p:childTnLst>
            <p:seq>
              <p:cTn id="176" nodeType="mainSeq">
                <p:childTnLst>
                  <p:par>
                    <p:cTn id="177" fill="hold">
                      <p:stCondLst>
                        <p:cond delay="indefinite"/>
                      </p:stCondLst>
                      <p:childTnLst>
                        <p:par>
                          <p:cTn id="178" fill="hold">
                            <p:stCondLst>
                              <p:cond delay="0"/>
                            </p:stCondLst>
                            <p:childTnLst>
                              <p:par>
                                <p:cTn id="179" nodeType="clickEffect" fill="hold" presetClass="entr" presetID="10">
                                  <p:stCondLst>
                                    <p:cond delay="0"/>
                                  </p:stCondLst>
                                  <p:childTnLst>
                                    <p:set>
                                      <p:cBhvr>
                                        <p:cTn id="180" dur="1" fill="hold">
                                          <p:stCondLst>
                                            <p:cond delay="0"/>
                                          </p:stCondLst>
                                        </p:cTn>
                                        <p:tgtEl>
                                          <p:spTgt spid="129"/>
                                        </p:tgtEl>
                                        <p:attrNameLst>
                                          <p:attrName>style.visibility</p:attrName>
                                        </p:attrNameLst>
                                      </p:cBhvr>
                                      <p:to>
                                        <p:strVal val="visible"/>
                                      </p:to>
                                    </p:set>
                                    <p:animEffect filter="fade" transition="in">
                                      <p:cBhvr additive="repl">
                                        <p:cTn id="181" dur="1000"/>
                                        <p:tgtEl>
                                          <p:spTgt spid="12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286920" y="745920"/>
            <a:ext cx="9070920" cy="1261800"/>
          </a:xfrm>
          <a:prstGeom prst="rect">
            <a:avLst/>
          </a:prstGeom>
          <a:noFill/>
          <a:ln>
            <a:noFill/>
          </a:ln>
        </p:spPr>
        <p:txBody>
          <a:bodyPr lIns="100800" rIns="100800" tIns="39240" bIns="50400" anchor="ctr"/>
          <a:p>
            <a:pPr/>
            <a:r>
              <a:rPr b="1" lang="en-US" sz="3200" spc="-1" strike="noStrike">
                <a:solidFill>
                  <a:srgbClr val="242852"/>
                </a:solidFill>
                <a:uFill>
                  <a:solidFill>
                    <a:srgbClr val="ffffff"/>
                  </a:solidFill>
                </a:uFill>
                <a:latin typeface="Cambria"/>
              </a:rPr>
              <a:t>Programación basada ​​en prototipos</a:t>
            </a:r>
            <a:r>
              <a:rPr b="1" lang="en-US" sz="4900" spc="-1" strike="noStrike">
                <a:solidFill>
                  <a:srgbClr val="242852"/>
                </a:solidFill>
                <a:uFill>
                  <a:solidFill>
                    <a:srgbClr val="ffffff"/>
                  </a:solidFill>
                </a:uFill>
                <a:latin typeface="Arial"/>
              </a:rPr>
              <a:t>
</a:t>
            </a:r>
            <a:r>
              <a:rPr b="1" lang="es-VE" sz="4600" spc="-1" strike="noStrike">
                <a:solidFill>
                  <a:srgbClr val="242852"/>
                </a:solidFill>
                <a:uFill>
                  <a:solidFill>
                    <a:srgbClr val="ffffff"/>
                  </a:solidFill>
                </a:uFill>
                <a:latin typeface="Cambria"/>
              </a:rPr>
              <a:t> </a:t>
            </a:r>
            <a:r>
              <a:rPr b="1" lang="es-VE" sz="4600" spc="-1" strike="noStrike">
                <a:solidFill>
                  <a:srgbClr val="242852"/>
                </a:solidFill>
                <a:uFill>
                  <a:solidFill>
                    <a:srgbClr val="ffffff"/>
                  </a:solidFill>
                </a:uFill>
                <a:latin typeface="Cambria"/>
              </a:rPr>
              <a:t>
</a:t>
            </a:r>
            <a:r>
              <a:rPr b="1" lang="es-VE" sz="4600" spc="-1" strike="noStrike">
                <a:solidFill>
                  <a:srgbClr val="242852"/>
                </a:solidFill>
                <a:uFill>
                  <a:solidFill>
                    <a:srgbClr val="ffffff"/>
                  </a:solidFill>
                </a:uFill>
                <a:latin typeface="Cambria"/>
              </a:rPr>
              <a:t> </a:t>
            </a:r>
            <a:endParaRPr b="0" lang="es-VE" sz="5100" spc="-1" strike="noStrike">
              <a:solidFill>
                <a:srgbClr val="242852"/>
              </a:solidFill>
              <a:uFill>
                <a:solidFill>
                  <a:srgbClr val="ffffff"/>
                </a:solidFill>
              </a:uFill>
              <a:latin typeface="Cambria"/>
            </a:endParaRPr>
          </a:p>
        </p:txBody>
      </p:sp>
      <p:sp>
        <p:nvSpPr>
          <p:cNvPr id="92" name="TextShape 2"/>
          <p:cNvSpPr txBox="1"/>
          <p:nvPr/>
        </p:nvSpPr>
        <p:spPr>
          <a:xfrm>
            <a:off x="539280" y="2050920"/>
            <a:ext cx="8137800" cy="2735280"/>
          </a:xfrm>
          <a:prstGeom prst="rect">
            <a:avLst/>
          </a:prstGeom>
          <a:noFill/>
          <a:ln>
            <a:noFill/>
          </a:ln>
        </p:spPr>
        <p:txBody>
          <a:bodyPr lIns="0" rIns="0" tIns="28440" bIns="0" anchor="ctr"/>
          <a:p>
            <a:pPr marL="377640" indent="-250920" algn="just">
              <a:buClr>
                <a:srgbClr val="629dd1"/>
              </a:buClr>
              <a:buFont typeface="Arial"/>
              <a:buChar char="•"/>
            </a:pPr>
            <a:r>
              <a:rPr b="0" lang="en-US" sz="2000" spc="-1" strike="noStrike">
                <a:solidFill>
                  <a:srgbClr val="000000"/>
                </a:solidFill>
                <a:uFill>
                  <a:solidFill>
                    <a:srgbClr val="ffffff"/>
                  </a:solidFill>
                </a:uFill>
                <a:latin typeface="Calibri"/>
              </a:rPr>
              <a:t>La programación basada ​​en prototipos es un estilo de programación orientada a objetos en la que las clases no están presentes y la reutilización de comportamiento (conocido como herencia en lenguajes basados ​​en clases) se lleva a cabo a través de un proceso de decoración de objetos existentes que sirven de prototipos. Este modelo también se conoce como programación sin clases, orientada a prototipos o basada en ejemplos.</a:t>
            </a:r>
            <a:endParaRPr b="0" lang="es-VE" sz="2400" spc="-1" strike="noStrike">
              <a:solidFill>
                <a:srgbClr val="000000"/>
              </a:solidFill>
              <a:uFill>
                <a:solidFill>
                  <a:srgbClr val="ffffff"/>
                </a:solidFill>
              </a:uFill>
              <a:latin typeface="Calibri"/>
            </a:endParaRPr>
          </a:p>
        </p:txBody>
      </p:sp>
      <p:pic>
        <p:nvPicPr>
          <p:cNvPr id="93" name="5 Imagen" descr=""/>
          <p:cNvPicPr/>
          <p:nvPr/>
        </p:nvPicPr>
        <p:blipFill>
          <a:blip r:embed="rId1"/>
          <a:stretch/>
        </p:blipFill>
        <p:spPr>
          <a:xfrm>
            <a:off x="4608360" y="5867280"/>
            <a:ext cx="4633920" cy="938160"/>
          </a:xfrm>
          <a:prstGeom prst="rect">
            <a:avLst/>
          </a:prstGeom>
          <a:ln>
            <a:noFill/>
          </a:ln>
        </p:spPr>
      </p:pic>
    </p:spTree>
  </p:cSld>
  <p:timing>
    <p:tnLst>
      <p:par>
        <p:cTn id="10" dur="indefinite" restart="never" nodeType="tmRoot">
          <p:childTnLst>
            <p:seq>
              <p:cTn id="11" nodeType="mainSeq">
                <p:childTnLst>
                  <p:par>
                    <p:cTn id="12" fill="hold">
                      <p:stCondLst>
                        <p:cond delay="indefinite"/>
                      </p:stCondLst>
                      <p:childTnLst>
                        <p:par>
                          <p:cTn id="13" fill="hold">
                            <p:stCondLst>
                              <p:cond delay="0"/>
                            </p:stCondLst>
                            <p:childTnLst>
                              <p:par>
                                <p:cTn id="14" nodeType="clickEffect" fill="hold" presetClass="entr" presetID="2" presetSubtype="4">
                                  <p:stCondLst>
                                    <p:cond delay="0"/>
                                  </p:stCondLst>
                                  <p:childTnLst>
                                    <p:set>
                                      <p:cBhvr>
                                        <p:cTn id="15" dur="1" fill="hold">
                                          <p:stCondLst>
                                            <p:cond delay="0"/>
                                          </p:stCondLst>
                                        </p:cTn>
                                        <p:tgtEl>
                                          <p:spTgt spid="91"/>
                                        </p:tgtEl>
                                        <p:attrNameLst>
                                          <p:attrName>style.visibility</p:attrName>
                                        </p:attrNameLst>
                                      </p:cBhvr>
                                      <p:to>
                                        <p:strVal val="visible"/>
                                      </p:to>
                                    </p:set>
                                    <p:anim calcmode="lin" valueType="num">
                                      <p:cBhvr additive="base">
                                        <p:cTn id="16" dur="500" fill="hold"/>
                                        <p:tgtEl>
                                          <p:spTgt spid="91"/>
                                        </p:tgtEl>
                                        <p:attrNameLst>
                                          <p:attrName>ppt_x</p:attrName>
                                        </p:attrNameLst>
                                      </p:cBhvr>
                                      <p:tavLst>
                                        <p:tav tm="0">
                                          <p:val>
                                            <p:strVal val="#ppt_x"/>
                                          </p:val>
                                        </p:tav>
                                        <p:tav tm="100000">
                                          <p:val>
                                            <p:strVal val="#ppt_x"/>
                                          </p:val>
                                        </p:tav>
                                      </p:tavLst>
                                    </p:anim>
                                    <p:anim calcmode="lin" valueType="num">
                                      <p:cBhvr additive="base">
                                        <p:cTn id="17"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22" presetSubtype="4">
                                  <p:stCondLst>
                                    <p:cond delay="0"/>
                                  </p:stCondLst>
                                  <p:childTnLst>
                                    <p:set>
                                      <p:cBhvr>
                                        <p:cTn id="21" dur="1" fill="hold">
                                          <p:stCondLst>
                                            <p:cond delay="0"/>
                                          </p:stCondLst>
                                        </p:cTn>
                                        <p:tgtEl>
                                          <p:spTgt spid="92">
                                            <p:txEl>
                                              <p:pRg st="0" end="429"/>
                                            </p:txEl>
                                          </p:spTgt>
                                        </p:tgtEl>
                                        <p:attrNameLst>
                                          <p:attrName>style.visibility</p:attrName>
                                        </p:attrNameLst>
                                      </p:cBhvr>
                                      <p:to>
                                        <p:strVal val="visible"/>
                                      </p:to>
                                    </p:set>
                                    <p:animEffect filter="wipe(down)" transition="out">
                                      <p:cBhvr additive="repl">
                                        <p:cTn id="22" dur="1000"/>
                                        <p:tgtEl>
                                          <p:spTgt spid="92">
                                            <p:txEl>
                                              <p:pRg st="0" end="42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3280" y="301680"/>
            <a:ext cx="8640720" cy="1262160"/>
          </a:xfrm>
          <a:prstGeom prst="rect">
            <a:avLst/>
          </a:prstGeom>
          <a:noFill/>
          <a:ln>
            <a:noFill/>
          </a:ln>
        </p:spPr>
        <p:txBody>
          <a:bodyPr lIns="100800" rIns="100800" tIns="39240" bIns="50400" anchor="ctr"/>
          <a:p>
            <a:pPr/>
            <a:r>
              <a:rPr b="1" lang="en-US" sz="3200" spc="-1" strike="noStrike">
                <a:solidFill>
                  <a:srgbClr val="242852"/>
                </a:solidFill>
                <a:uFill>
                  <a:solidFill>
                    <a:srgbClr val="ffffff"/>
                  </a:solidFill>
                </a:uFill>
                <a:latin typeface="Cambria"/>
              </a:rPr>
              <a:t>Programación orientada a objetos de JavaScript</a:t>
            </a:r>
            <a:r>
              <a:rPr b="1" lang="en-US" sz="4800" spc="-1" strike="noStrike">
                <a:solidFill>
                  <a:srgbClr val="242852"/>
                </a:solidFill>
                <a:uFill>
                  <a:solidFill>
                    <a:srgbClr val="ffffff"/>
                  </a:solidFill>
                </a:uFill>
                <a:latin typeface="Arial"/>
              </a:rPr>
              <a:t>
</a:t>
            </a:r>
            <a:r>
              <a:rPr b="1" lang="es-VE" sz="4600" spc="-1" strike="noStrike">
                <a:solidFill>
                  <a:srgbClr val="242852"/>
                </a:solidFill>
                <a:uFill>
                  <a:solidFill>
                    <a:srgbClr val="ffffff"/>
                  </a:solidFill>
                </a:uFill>
                <a:latin typeface="Cambria"/>
              </a:rPr>
              <a:t> </a:t>
            </a:r>
            <a:endParaRPr b="0" lang="es-VE" sz="5100" spc="-1" strike="noStrike">
              <a:solidFill>
                <a:srgbClr val="242852"/>
              </a:solidFill>
              <a:uFill>
                <a:solidFill>
                  <a:srgbClr val="ffffff"/>
                </a:solidFill>
              </a:uFill>
              <a:latin typeface="Cambria"/>
            </a:endParaRPr>
          </a:p>
        </p:txBody>
      </p:sp>
      <p:sp>
        <p:nvSpPr>
          <p:cNvPr id="95" name="TextShape 2"/>
          <p:cNvSpPr txBox="1"/>
          <p:nvPr/>
        </p:nvSpPr>
        <p:spPr>
          <a:xfrm>
            <a:off x="502920" y="1767960"/>
            <a:ext cx="8497800" cy="2443320"/>
          </a:xfrm>
          <a:prstGeom prst="rect">
            <a:avLst/>
          </a:prstGeom>
          <a:noFill/>
          <a:ln>
            <a:noFill/>
          </a:ln>
        </p:spPr>
        <p:txBody>
          <a:bodyPr lIns="100800" rIns="100800" tIns="50400" bIns="50400"/>
          <a:p>
            <a:pPr marL="431640" indent="-324000" algn="just">
              <a:lnSpc>
                <a:spcPct val="100000"/>
              </a:lnSpc>
              <a:buClr>
                <a:srgbClr val="629dd1"/>
              </a:buClr>
              <a:buSzPct val="45000"/>
              <a:buFont typeface="Wingdings" charset="2"/>
              <a:buChar char=""/>
            </a:pPr>
            <a:r>
              <a:rPr b="1" lang="en-US" sz="2400" spc="-1" strike="noStrike">
                <a:solidFill>
                  <a:srgbClr val="000000"/>
                </a:solidFill>
                <a:uFill>
                  <a:solidFill>
                    <a:srgbClr val="ffffff"/>
                  </a:solidFill>
                </a:uFill>
                <a:latin typeface="Arial"/>
              </a:rPr>
              <a:t>Namespace</a:t>
            </a:r>
            <a:endParaRPr b="0" lang="es-VE" sz="2400" spc="-1" strike="noStrike">
              <a:solidFill>
                <a:srgbClr val="000000"/>
              </a:solidFill>
              <a:uFill>
                <a:solidFill>
                  <a:srgbClr val="ffffff"/>
                </a:solidFill>
              </a:uFill>
              <a:latin typeface="Calibri"/>
            </a:endParaRPr>
          </a:p>
          <a:p>
            <a:pPr marL="431640" indent="-324000" algn="just">
              <a:lnSpc>
                <a:spcPct val="100000"/>
              </a:lnSpc>
              <a:buClr>
                <a:srgbClr val="629dd1"/>
              </a:buClr>
              <a:buSzPct val="45000"/>
              <a:buFont typeface="Wingdings" charset="2"/>
              <a:buChar char=""/>
            </a:pPr>
            <a:r>
              <a:rPr b="1" lang="en-US" sz="2400" spc="-1" strike="noStrike">
                <a:solidFill>
                  <a:srgbClr val="000000"/>
                </a:solidFill>
                <a:uFill>
                  <a:solidFill>
                    <a:srgbClr val="ffffff"/>
                  </a:solidFill>
                </a:uFill>
                <a:latin typeface="Arial"/>
              </a:rPr>
              <a:t> </a:t>
            </a:r>
            <a:endParaRPr b="0" lang="es-VE" sz="2400" spc="-1" strike="noStrike">
              <a:solidFill>
                <a:srgbClr val="000000"/>
              </a:solidFill>
              <a:uFill>
                <a:solidFill>
                  <a:srgbClr val="ffffff"/>
                </a:solidFill>
              </a:uFill>
              <a:latin typeface="Calibri"/>
            </a:endParaRPr>
          </a:p>
        </p:txBody>
      </p:sp>
      <p:sp>
        <p:nvSpPr>
          <p:cNvPr id="96" name="CustomShape 3"/>
          <p:cNvSpPr/>
          <p:nvPr/>
        </p:nvSpPr>
        <p:spPr>
          <a:xfrm>
            <a:off x="289080" y="2595600"/>
            <a:ext cx="8640720" cy="3776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100800" rIns="100800" tIns="50400" bIns="50400"/>
          <a:p>
            <a:pPr marL="377640" indent="-250920" algn="just">
              <a:lnSpc>
                <a:spcPct val="100000"/>
              </a:lnSpc>
              <a:buClr>
                <a:srgbClr val="629dd1"/>
              </a:buClr>
              <a:buFont typeface="Arial"/>
              <a:buChar char="•"/>
            </a:pPr>
            <a:r>
              <a:rPr b="0" lang="en-US" sz="2000" spc="-1" strike="noStrike">
                <a:solidFill>
                  <a:srgbClr val="000000"/>
                </a:solidFill>
                <a:uFill>
                  <a:solidFill>
                    <a:srgbClr val="ffffff"/>
                  </a:solidFill>
                </a:uFill>
                <a:latin typeface="Calibri"/>
              </a:rPr>
              <a:t>Un espacio de nombres es un contenedor que permite asociar toda la funcionalidad de un determinado objeto con un nombre único. </a:t>
            </a:r>
            <a:endParaRPr b="0" lang="es-VE" sz="1800" spc="-1" strike="noStrike">
              <a:solidFill>
                <a:srgbClr val="000000"/>
              </a:solidFill>
              <a:uFill>
                <a:solidFill>
                  <a:srgbClr val="ffffff"/>
                </a:solidFill>
              </a:uFill>
              <a:latin typeface="Arial"/>
            </a:endParaRPr>
          </a:p>
          <a:p>
            <a:pPr marL="377640" indent="-250920" algn="just">
              <a:lnSpc>
                <a:spcPct val="100000"/>
              </a:lnSpc>
              <a:buClr>
                <a:srgbClr val="629dd1"/>
              </a:buClr>
              <a:buFont typeface="Arial"/>
              <a:buChar char="•"/>
            </a:pPr>
            <a:r>
              <a:rPr b="0" lang="en-US" sz="2000" spc="-1" strike="noStrike">
                <a:solidFill>
                  <a:srgbClr val="000000"/>
                </a:solidFill>
                <a:uFill>
                  <a:solidFill>
                    <a:srgbClr val="ffffff"/>
                  </a:solidFill>
                </a:uFill>
                <a:latin typeface="Calibri"/>
              </a:rPr>
              <a:t>En JavaScript un espacio de nombres es un objeto que permite a métodos, propiedades y objetos asociarse. </a:t>
            </a:r>
            <a:endParaRPr b="0" lang="es-VE" sz="1800" spc="-1" strike="noStrike">
              <a:solidFill>
                <a:srgbClr val="000000"/>
              </a:solidFill>
              <a:uFill>
                <a:solidFill>
                  <a:srgbClr val="ffffff"/>
                </a:solidFill>
              </a:uFill>
              <a:latin typeface="Arial"/>
            </a:endParaRPr>
          </a:p>
          <a:p>
            <a:pPr marL="377640" indent="-250920" algn="just">
              <a:lnSpc>
                <a:spcPct val="100000"/>
              </a:lnSpc>
              <a:buClr>
                <a:srgbClr val="629dd1"/>
              </a:buClr>
              <a:buFont typeface="Arial"/>
              <a:buChar char="•"/>
            </a:pPr>
            <a:r>
              <a:rPr b="0" lang="en-US" sz="2000" spc="-1" strike="noStrike">
                <a:solidFill>
                  <a:srgbClr val="000000"/>
                </a:solidFill>
                <a:uFill>
                  <a:solidFill>
                    <a:srgbClr val="ffffff"/>
                  </a:solidFill>
                </a:uFill>
                <a:latin typeface="Calibri"/>
              </a:rPr>
              <a:t>La idea de crear espacios de nombres en JavaScript es simple: Crear un único objeto global para las variables, métodos, funciones convirtiendolos en propiedades de ese objeto. </a:t>
            </a:r>
            <a:endParaRPr b="0" lang="es-VE" sz="1800" spc="-1" strike="noStrike">
              <a:solidFill>
                <a:srgbClr val="000000"/>
              </a:solidFill>
              <a:uFill>
                <a:solidFill>
                  <a:srgbClr val="ffffff"/>
                </a:solidFill>
              </a:uFill>
              <a:latin typeface="Arial"/>
            </a:endParaRPr>
          </a:p>
          <a:p>
            <a:pPr marL="377640" indent="-250920" algn="just">
              <a:lnSpc>
                <a:spcPct val="100000"/>
              </a:lnSpc>
              <a:buClr>
                <a:srgbClr val="629dd1"/>
              </a:buClr>
              <a:buFont typeface="Arial"/>
              <a:buChar char="•"/>
            </a:pPr>
            <a:r>
              <a:rPr b="0" lang="en-US" sz="2000" spc="-1" strike="noStrike">
                <a:solidFill>
                  <a:srgbClr val="000000"/>
                </a:solidFill>
                <a:uFill>
                  <a:solidFill>
                    <a:srgbClr val="ffffff"/>
                  </a:solidFill>
                </a:uFill>
                <a:latin typeface="Calibri"/>
              </a:rPr>
              <a:t>El uso de los namespace permite minimizar el conflicto de nombres con otros objetos haciéndolos únicos dentro de nuestra aplicación.</a:t>
            </a:r>
            <a:endParaRPr b="0" lang="es-VE" sz="1800" spc="-1" strike="noStrike">
              <a:solidFill>
                <a:srgbClr val="000000"/>
              </a:solidFill>
              <a:uFill>
                <a:solidFill>
                  <a:srgbClr val="ffffff"/>
                </a:solidFill>
              </a:uFill>
              <a:latin typeface="Arial"/>
            </a:endParaRPr>
          </a:p>
          <a:p>
            <a:pPr marL="377640" indent="-250920" algn="just">
              <a:lnSpc>
                <a:spcPct val="100000"/>
              </a:lnSpc>
              <a:buClr>
                <a:srgbClr val="629dd1"/>
              </a:buClr>
              <a:buFont typeface="Arial"/>
              <a:buChar char="•"/>
            </a:pPr>
            <a:r>
              <a:rPr b="0" lang="en-US" sz="2000" spc="-1" strike="noStrike">
                <a:solidFill>
                  <a:srgbClr val="000000"/>
                </a:solidFill>
                <a:uFill>
                  <a:solidFill>
                    <a:srgbClr val="ffffff"/>
                  </a:solidFill>
                </a:uFill>
                <a:latin typeface="Calibri"/>
              </a:rPr>
              <a:t>Un espacio de nombres es un objeto:  Vamos a crear un objeto global llamado MI APLICACION</a:t>
            </a:r>
            <a:endParaRPr b="0" lang="es-VE" sz="1800" spc="-1" strike="noStrike">
              <a:solidFill>
                <a:srgbClr val="000000"/>
              </a:solidFill>
              <a:uFill>
                <a:solidFill>
                  <a:srgbClr val="ffffff"/>
                </a:solidFill>
              </a:uFill>
              <a:latin typeface="Arial"/>
            </a:endParaRPr>
          </a:p>
          <a:p>
            <a:pPr marL="377640" indent="-250920">
              <a:lnSpc>
                <a:spcPct val="80000"/>
              </a:lnSpc>
            </a:pPr>
            <a:r>
              <a:rPr b="0" lang="en-US" sz="2000" spc="-1" strike="noStrike">
                <a:solidFill>
                  <a:srgbClr val="000000"/>
                </a:solidFill>
                <a:uFill>
                  <a:solidFill>
                    <a:srgbClr val="ffffff"/>
                  </a:solidFill>
                </a:uFill>
                <a:latin typeface="Calibri"/>
              </a:rPr>
              <a:t> </a:t>
            </a:r>
            <a:endParaRPr b="0" lang="es-VE" sz="1800" spc="-1" strike="noStrike">
              <a:solidFill>
                <a:srgbClr val="000000"/>
              </a:solidFill>
              <a:uFill>
                <a:solidFill>
                  <a:srgbClr val="ffffff"/>
                </a:solidFill>
              </a:uFill>
              <a:latin typeface="Arial"/>
            </a:endParaRPr>
          </a:p>
        </p:txBody>
      </p:sp>
      <p:pic>
        <p:nvPicPr>
          <p:cNvPr id="97" name="7 Imagen" descr=""/>
          <p:cNvPicPr/>
          <p:nvPr/>
        </p:nvPicPr>
        <p:blipFill>
          <a:blip r:embed="rId1"/>
          <a:stretch/>
        </p:blipFill>
        <p:spPr>
          <a:xfrm>
            <a:off x="4640400" y="6515280"/>
            <a:ext cx="4633920" cy="938160"/>
          </a:xfrm>
          <a:prstGeom prst="rect">
            <a:avLst/>
          </a:prstGeom>
          <a:ln>
            <a:noFill/>
          </a:ln>
        </p:spPr>
      </p:pic>
    </p:spTree>
  </p:cSld>
  <p:timing>
    <p:tnLst>
      <p:par>
        <p:cTn id="23" dur="indefinite" restart="never" nodeType="tmRoot">
          <p:childTnLst>
            <p:seq>
              <p:cTn id="24" nodeType="mainSeq">
                <p:childTnLst>
                  <p:par>
                    <p:cTn id="25" fill="hold">
                      <p:stCondLst>
                        <p:cond delay="indefinite"/>
                      </p:stCondLst>
                      <p:childTnLst>
                        <p:par>
                          <p:cTn id="26" fill="hold">
                            <p:stCondLst>
                              <p:cond delay="0"/>
                            </p:stCondLst>
                            <p:childTnLst>
                              <p:par>
                                <p:cTn id="27" nodeType="clickEffect" fill="hold" presetClass="entr" presetID="2" presetSubtype="4">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additive="base">
                                        <p:cTn id="29" dur="500" fill="hold"/>
                                        <p:tgtEl>
                                          <p:spTgt spid="94"/>
                                        </p:tgtEl>
                                        <p:attrNameLst>
                                          <p:attrName>ppt_x</p:attrName>
                                        </p:attrNameLst>
                                      </p:cBhvr>
                                      <p:tavLst>
                                        <p:tav tm="0">
                                          <p:val>
                                            <p:strVal val="#ppt_x"/>
                                          </p:val>
                                        </p:tav>
                                        <p:tav tm="100000">
                                          <p:val>
                                            <p:strVal val="#ppt_x"/>
                                          </p:val>
                                        </p:tav>
                                      </p:tavLst>
                                    </p:anim>
                                    <p:anim calcmode="lin" valueType="num">
                                      <p:cBhvr additive="base">
                                        <p:cTn id="30"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42">
                                  <p:stCondLst>
                                    <p:cond delay="0"/>
                                  </p:stCondLst>
                                  <p:childTnLst>
                                    <p:set>
                                      <p:cBhvr>
                                        <p:cTn id="34" dur="1" fill="hold">
                                          <p:stCondLst>
                                            <p:cond delay="0"/>
                                          </p:stCondLst>
                                        </p:cTn>
                                        <p:tgtEl>
                                          <p:spTgt spid="95">
                                            <p:txEl>
                                              <p:pRg st="0" end="10"/>
                                            </p:txEl>
                                          </p:spTgt>
                                        </p:tgtEl>
                                        <p:attrNameLst>
                                          <p:attrName>style.visibility</p:attrName>
                                        </p:attrNameLst>
                                      </p:cBhvr>
                                      <p:to>
                                        <p:strVal val="visible"/>
                                      </p:to>
                                    </p:set>
                                    <p:animEffect filter="fade" transition="in">
                                      <p:cBhvr additive="repl">
                                        <p:cTn id="35" dur="1000"/>
                                        <p:tgtEl>
                                          <p:spTgt spid="95">
                                            <p:txEl>
                                              <p:pRg st="0" end="10"/>
                                            </p:txEl>
                                          </p:spTgt>
                                        </p:tgtEl>
                                      </p:cBhvr>
                                    </p:animEffect>
                                    <p:anim calcmode="lin" valueType="num">
                                      <p:cBhvr additive="repl">
                                        <p:cTn id="36" dur="1000" fill="hold"/>
                                        <p:tgtEl>
                                          <p:spTgt spid="95">
                                            <p:txEl>
                                              <p:pRg st="0" end="10"/>
                                            </p:txEl>
                                          </p:spTgt>
                                        </p:tgtEl>
                                        <p:attrNameLst>
                                          <p:attrName>ppt_x</p:attrName>
                                        </p:attrNameLst>
                                      </p:cBhvr>
                                      <p:tavLst>
                                        <p:tav tm="0">
                                          <p:val>
                                            <p:strVal val="#ppt_x"/>
                                          </p:val>
                                        </p:tav>
                                        <p:tav tm="100000">
                                          <p:val>
                                            <p:strVal val="#ppt_x"/>
                                          </p:val>
                                        </p:tav>
                                      </p:tavLst>
                                    </p:anim>
                                    <p:anim calcmode="lin" valueType="num">
                                      <p:cBhvr additive="repl">
                                        <p:cTn id="37" dur="1000" fill="hold"/>
                                        <p:tgtEl>
                                          <p:spTgt spid="95">
                                            <p:txEl>
                                              <p:pRg st="0" end="1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22" presetSubtype="4">
                                  <p:stCondLst>
                                    <p:cond delay="0"/>
                                  </p:stCondLst>
                                  <p:childTnLst>
                                    <p:set>
                                      <p:cBhvr>
                                        <p:cTn id="41" dur="1" fill="hold">
                                          <p:stCondLst>
                                            <p:cond delay="0"/>
                                          </p:stCondLst>
                                        </p:cTn>
                                        <p:tgtEl>
                                          <p:spTgt spid="96"/>
                                        </p:tgtEl>
                                        <p:attrNameLst>
                                          <p:attrName>style.visibility</p:attrName>
                                        </p:attrNameLst>
                                      </p:cBhvr>
                                      <p:to>
                                        <p:strVal val="visible"/>
                                      </p:to>
                                    </p:set>
                                    <p:animEffect filter="wipe(down)" transition="out">
                                      <p:cBhvr additive="repl">
                                        <p:cTn id="42" dur="1000"/>
                                        <p:tgtEl>
                                          <p:spTgt spid="9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4 Imagen" descr=""/>
          <p:cNvPicPr/>
          <p:nvPr/>
        </p:nvPicPr>
        <p:blipFill>
          <a:blip r:embed="rId1"/>
          <a:stretch/>
        </p:blipFill>
        <p:spPr>
          <a:xfrm>
            <a:off x="5184720" y="6734160"/>
            <a:ext cx="4081680" cy="825480"/>
          </a:xfrm>
          <a:prstGeom prst="rect">
            <a:avLst/>
          </a:prstGeom>
          <a:ln>
            <a:noFill/>
          </a:ln>
        </p:spPr>
      </p:pic>
      <p:sp>
        <p:nvSpPr>
          <p:cNvPr id="99" name="CustomShape 1"/>
          <p:cNvSpPr/>
          <p:nvPr/>
        </p:nvSpPr>
        <p:spPr>
          <a:xfrm>
            <a:off x="719280" y="2916360"/>
            <a:ext cx="7634160" cy="2152440"/>
          </a:xfrm>
          <a:prstGeom prst="rect">
            <a:avLst/>
          </a:prstGeom>
          <a:noFill/>
          <a:ln>
            <a:noFill/>
          </a:ln>
        </p:spPr>
        <p:style>
          <a:lnRef idx="0"/>
          <a:fillRef idx="0"/>
          <a:effectRef idx="0"/>
          <a:fontRef idx="minor"/>
        </p:style>
        <p:txBody>
          <a:bodyPr lIns="90000" rIns="90000" tIns="46800" bIns="46800"/>
          <a:p>
            <a:pPr algn="just">
              <a:lnSpc>
                <a:spcPct val="93000"/>
              </a:lnSpc>
            </a:pPr>
            <a:r>
              <a:rPr b="0" lang="en-US" sz="1800" spc="-1" strike="noStrike">
                <a:solidFill>
                  <a:srgbClr val="000000"/>
                </a:solidFill>
                <a:uFill>
                  <a:solidFill>
                    <a:srgbClr val="ffffff"/>
                  </a:solidFill>
                </a:uFill>
                <a:latin typeface="Calibri"/>
              </a:rPr>
              <a:t> </a:t>
            </a:r>
            <a:endParaRPr b="0" lang="es-VE" sz="1800" spc="-1" strike="noStrike">
              <a:solidFill>
                <a:srgbClr val="000000"/>
              </a:solidFill>
              <a:uFill>
                <a:solidFill>
                  <a:srgbClr val="ffffff"/>
                </a:solidFill>
              </a:uFill>
              <a:latin typeface="Arial"/>
            </a:endParaRPr>
          </a:p>
          <a:p>
            <a:pPr algn="just">
              <a:lnSpc>
                <a:spcPct val="93000"/>
              </a:lnSpc>
            </a:pPr>
            <a:r>
              <a:rPr b="0" lang="en-US" sz="1800" spc="-1" strike="noStrike">
                <a:solidFill>
                  <a:srgbClr val="000000"/>
                </a:solidFill>
                <a:uFill>
                  <a:solidFill>
                    <a:srgbClr val="ffffff"/>
                  </a:solidFill>
                </a:uFill>
                <a:latin typeface="Calibri"/>
              </a:rPr>
              <a:t>El objeto (ejemplo de clase)</a:t>
            </a:r>
            <a:endParaRPr b="0" lang="es-VE" sz="1800" spc="-1" strike="noStrike">
              <a:solidFill>
                <a:srgbClr val="000000"/>
              </a:solidFill>
              <a:uFill>
                <a:solidFill>
                  <a:srgbClr val="ffffff"/>
                </a:solidFill>
              </a:uFill>
              <a:latin typeface="Arial"/>
            </a:endParaRPr>
          </a:p>
          <a:p>
            <a:pPr algn="just">
              <a:lnSpc>
                <a:spcPct val="93000"/>
              </a:lnSpc>
            </a:pPr>
            <a:r>
              <a:rPr b="0" lang="en-US" sz="1800" spc="-1" strike="noStrike">
                <a:solidFill>
                  <a:srgbClr val="000000"/>
                </a:solidFill>
                <a:uFill>
                  <a:solidFill>
                    <a:srgbClr val="ffffff"/>
                  </a:solidFill>
                </a:uFill>
                <a:latin typeface="Calibri"/>
              </a:rPr>
              <a:t>Para crear un nuevo ejemplo de un objeto obj utilizamos la declaración new obj , asignando el resultado (que es de tipo obj ) a una variable para tener acceso más tarde.</a:t>
            </a:r>
            <a:endParaRPr b="0" lang="es-VE" sz="1800" spc="-1" strike="noStrike">
              <a:solidFill>
                <a:srgbClr val="000000"/>
              </a:solidFill>
              <a:uFill>
                <a:solidFill>
                  <a:srgbClr val="ffffff"/>
                </a:solidFill>
              </a:uFill>
              <a:latin typeface="Arial"/>
            </a:endParaRPr>
          </a:p>
          <a:p>
            <a:pPr algn="just">
              <a:lnSpc>
                <a:spcPct val="93000"/>
              </a:lnSpc>
            </a:pPr>
            <a:r>
              <a:rPr b="0" lang="en-US" sz="1800" spc="-1" strike="noStrike">
                <a:solidFill>
                  <a:srgbClr val="000000"/>
                </a:solidFill>
                <a:uFill>
                  <a:solidFill>
                    <a:srgbClr val="ffffff"/>
                  </a:solidFill>
                </a:uFill>
                <a:latin typeface="Calibri"/>
              </a:rPr>
              <a:t> </a:t>
            </a:r>
            <a:endParaRPr b="0" lang="es-VE" sz="1800" spc="-1" strike="noStrike">
              <a:solidFill>
                <a:srgbClr val="000000"/>
              </a:solidFill>
              <a:uFill>
                <a:solidFill>
                  <a:srgbClr val="ffffff"/>
                </a:solidFill>
              </a:uFill>
              <a:latin typeface="Arial"/>
            </a:endParaRPr>
          </a:p>
          <a:p>
            <a:pPr algn="just">
              <a:lnSpc>
                <a:spcPct val="93000"/>
              </a:lnSpc>
            </a:pPr>
            <a:r>
              <a:rPr b="0" lang="en-US" sz="1800" spc="-1" strike="noStrike">
                <a:solidFill>
                  <a:srgbClr val="000000"/>
                </a:solidFill>
                <a:uFill>
                  <a:solidFill>
                    <a:srgbClr val="ffffff"/>
                  </a:solidFill>
                </a:uFill>
                <a:latin typeface="Calibri"/>
              </a:rPr>
              <a:t>En el siguiente ejemplo se define una clase llamada Persona y creamos dos instancias ( persona1 y persona2 ).</a:t>
            </a:r>
            <a:endParaRPr b="0" lang="es-VE" sz="1800" spc="-1" strike="noStrike">
              <a:solidFill>
                <a:srgbClr val="000000"/>
              </a:solidFill>
              <a:uFill>
                <a:solidFill>
                  <a:srgbClr val="ffffff"/>
                </a:solidFill>
              </a:uFill>
              <a:latin typeface="Arial"/>
            </a:endParaRPr>
          </a:p>
        </p:txBody>
      </p:sp>
      <p:sp>
        <p:nvSpPr>
          <p:cNvPr id="100" name="CustomShape 2"/>
          <p:cNvSpPr/>
          <p:nvPr/>
        </p:nvSpPr>
        <p:spPr>
          <a:xfrm>
            <a:off x="468360" y="1157400"/>
            <a:ext cx="8136000" cy="1897560"/>
          </a:xfrm>
          <a:prstGeom prst="rect">
            <a:avLst/>
          </a:prstGeom>
          <a:noFill/>
          <a:ln>
            <a:noFill/>
          </a:ln>
        </p:spPr>
        <p:style>
          <a:lnRef idx="0"/>
          <a:fillRef idx="0"/>
          <a:effectRef idx="0"/>
          <a:fontRef idx="minor"/>
        </p:style>
        <p:txBody>
          <a:bodyPr lIns="90000" rIns="90000" tIns="46800" bIns="46800"/>
          <a:p>
            <a:pPr algn="just">
              <a:lnSpc>
                <a:spcPct val="93000"/>
              </a:lnSpc>
            </a:pPr>
            <a:r>
              <a:rPr b="0" lang="en-US" sz="1800" spc="-1" strike="noStrike">
                <a:solidFill>
                  <a:srgbClr val="000000"/>
                </a:solidFill>
                <a:uFill>
                  <a:solidFill>
                    <a:srgbClr val="ffffff"/>
                  </a:solidFill>
                </a:uFill>
                <a:latin typeface="Calibri"/>
              </a:rPr>
              <a:t>JavaScript es un lenguaje basado en prototipos que no contiene ninguna declaración de clase, como se encuentra, por ejemplo, en C + + o Java. Esto es a veces confuso para los programadores acostumbrados a los lenguajes con una declaración de clase. En su lugar, JavaScript utiliza funciones como clases. Definir una clase es tan fácil como definir una función. En el ejemplo siguiente se define una nueva clase llamada Persona.</a:t>
            </a:r>
            <a:endParaRPr b="0" lang="es-VE" sz="1800" spc="-1" strike="noStrike">
              <a:solidFill>
                <a:srgbClr val="000000"/>
              </a:solidFill>
              <a:uFill>
                <a:solidFill>
                  <a:srgbClr val="ffffff"/>
                </a:solidFill>
              </a:uFill>
              <a:latin typeface="Arial"/>
            </a:endParaRPr>
          </a:p>
        </p:txBody>
      </p:sp>
      <p:pic>
        <p:nvPicPr>
          <p:cNvPr id="101" name="Picture 6" descr=""/>
          <p:cNvPicPr/>
          <p:nvPr/>
        </p:nvPicPr>
        <p:blipFill>
          <a:blip r:embed="rId2"/>
          <a:stretch/>
        </p:blipFill>
        <p:spPr>
          <a:xfrm>
            <a:off x="503280" y="5197320"/>
            <a:ext cx="8077320" cy="571680"/>
          </a:xfrm>
          <a:prstGeom prst="rect">
            <a:avLst/>
          </a:prstGeom>
          <a:ln>
            <a:noFill/>
          </a:ln>
        </p:spPr>
      </p:pic>
      <p:pic>
        <p:nvPicPr>
          <p:cNvPr id="102" name="Picture 7" descr=""/>
          <p:cNvPicPr/>
          <p:nvPr/>
        </p:nvPicPr>
        <p:blipFill>
          <a:blip r:embed="rId3"/>
          <a:stretch/>
        </p:blipFill>
        <p:spPr>
          <a:xfrm>
            <a:off x="596880" y="5842080"/>
            <a:ext cx="7953480" cy="1274760"/>
          </a:xfrm>
          <a:prstGeom prst="rect">
            <a:avLst/>
          </a:prstGeom>
          <a:ln>
            <a:noFill/>
          </a:ln>
        </p:spPr>
      </p:pic>
      <p:sp>
        <p:nvSpPr>
          <p:cNvPr id="103" name="TextShape 3"/>
          <p:cNvSpPr txBox="1"/>
          <p:nvPr/>
        </p:nvSpPr>
        <p:spPr>
          <a:xfrm>
            <a:off x="503280" y="301680"/>
            <a:ext cx="8640720" cy="1262160"/>
          </a:xfrm>
          <a:prstGeom prst="rect">
            <a:avLst/>
          </a:prstGeom>
          <a:noFill/>
          <a:ln>
            <a:noFill/>
          </a:ln>
        </p:spPr>
        <p:txBody>
          <a:bodyPr lIns="100800" rIns="100800" tIns="39240" bIns="50400" anchor="ctr"/>
          <a:p>
            <a:pPr/>
            <a:r>
              <a:rPr b="1" lang="en-US" sz="3200" spc="-1" strike="noStrike">
                <a:solidFill>
                  <a:srgbClr val="242852"/>
                </a:solidFill>
                <a:uFill>
                  <a:solidFill>
                    <a:srgbClr val="ffffff"/>
                  </a:solidFill>
                </a:uFill>
                <a:latin typeface="Cambria"/>
              </a:rPr>
              <a:t>La Clase</a:t>
            </a:r>
            <a:r>
              <a:rPr b="1" lang="en-US" sz="4800" spc="-1" strike="noStrike">
                <a:solidFill>
                  <a:srgbClr val="242852"/>
                </a:solidFill>
                <a:uFill>
                  <a:solidFill>
                    <a:srgbClr val="ffffff"/>
                  </a:solidFill>
                </a:uFill>
                <a:latin typeface="Arial"/>
              </a:rPr>
              <a:t>
</a:t>
            </a:r>
            <a:r>
              <a:rPr b="1" lang="es-VE" sz="4600" spc="-1" strike="noStrike">
                <a:solidFill>
                  <a:srgbClr val="242852"/>
                </a:solidFill>
                <a:uFill>
                  <a:solidFill>
                    <a:srgbClr val="ffffff"/>
                  </a:solidFill>
                </a:uFill>
                <a:latin typeface="Cambria"/>
              </a:rPr>
              <a:t> </a:t>
            </a:r>
            <a:endParaRPr b="0" lang="es-VE" sz="5100" spc="-1" strike="noStrike">
              <a:solidFill>
                <a:srgbClr val="242852"/>
              </a:solidFill>
              <a:uFill>
                <a:solidFill>
                  <a:srgbClr val="ffffff"/>
                </a:solidFill>
              </a:uFill>
              <a:latin typeface="Cambria"/>
            </a:endParaRPr>
          </a:p>
        </p:txBody>
      </p:sp>
    </p:spTree>
  </p:cSld>
  <p:timing>
    <p:tnLst>
      <p:par>
        <p:cTn id="43" dur="indefinite" restart="never" nodeType="tmRoot">
          <p:childTnLst>
            <p:seq>
              <p:cTn id="44" nodeType="mainSeq">
                <p:childTnLst>
                  <p:par>
                    <p:cTn id="45" fill="hold">
                      <p:stCondLst>
                        <p:cond delay="indefinite"/>
                      </p:stCondLst>
                      <p:childTnLst>
                        <p:par>
                          <p:cTn id="46" fill="hold">
                            <p:stCondLst>
                              <p:cond delay="0"/>
                            </p:stCondLst>
                            <p:childTnLst>
                              <p:par>
                                <p:cTn id="47" nodeType="clickEffect" fill="hold" presetClass="entr" presetID="2" presetSubtype="4">
                                  <p:stCondLst>
                                    <p:cond delay="0"/>
                                  </p:stCondLst>
                                  <p:childTnLst>
                                    <p:set>
                                      <p:cBhvr>
                                        <p:cTn id="48" dur="1" fill="hold">
                                          <p:stCondLst>
                                            <p:cond delay="0"/>
                                          </p:stCondLst>
                                        </p:cTn>
                                        <p:tgtEl>
                                          <p:spTgt spid="103"/>
                                        </p:tgtEl>
                                        <p:attrNameLst>
                                          <p:attrName>style.visibility</p:attrName>
                                        </p:attrNameLst>
                                      </p:cBhvr>
                                      <p:to>
                                        <p:strVal val="visible"/>
                                      </p:to>
                                    </p:set>
                                    <p:anim calcmode="lin" valueType="num">
                                      <p:cBhvr additive="base">
                                        <p:cTn id="49" dur="500" fill="hold"/>
                                        <p:tgtEl>
                                          <p:spTgt spid="103"/>
                                        </p:tgtEl>
                                        <p:attrNameLst>
                                          <p:attrName>ppt_x</p:attrName>
                                        </p:attrNameLst>
                                      </p:cBhvr>
                                      <p:tavLst>
                                        <p:tav tm="0">
                                          <p:val>
                                            <p:strVal val="#ppt_x"/>
                                          </p:val>
                                        </p:tav>
                                        <p:tav tm="100000">
                                          <p:val>
                                            <p:strVal val="#ppt_x"/>
                                          </p:val>
                                        </p:tav>
                                      </p:tavLst>
                                    </p:anim>
                                    <p:anim calcmode="lin" valueType="num">
                                      <p:cBhvr additive="base">
                                        <p:cTn id="50"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22" presetSubtype="4">
                                  <p:stCondLst>
                                    <p:cond delay="0"/>
                                  </p:stCondLst>
                                  <p:childTnLst>
                                    <p:set>
                                      <p:cBhvr>
                                        <p:cTn id="54" dur="1" fill="hold">
                                          <p:stCondLst>
                                            <p:cond delay="0"/>
                                          </p:stCondLst>
                                        </p:cTn>
                                        <p:tgtEl>
                                          <p:spTgt spid="100"/>
                                        </p:tgtEl>
                                        <p:attrNameLst>
                                          <p:attrName>style.visibility</p:attrName>
                                        </p:attrNameLst>
                                      </p:cBhvr>
                                      <p:to>
                                        <p:strVal val="visible"/>
                                      </p:to>
                                    </p:set>
                                    <p:animEffect filter="wipe(down)" transition="out">
                                      <p:cBhvr additive="repl">
                                        <p:cTn id="55" dur="1000"/>
                                        <p:tgtEl>
                                          <p:spTgt spid="100"/>
                                        </p:tgtEl>
                                      </p:cBhvr>
                                    </p:animEffec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22" presetSubtype="4">
                                  <p:stCondLst>
                                    <p:cond delay="0"/>
                                  </p:stCondLst>
                                  <p:childTnLst>
                                    <p:set>
                                      <p:cBhvr>
                                        <p:cTn id="59" dur="1" fill="hold">
                                          <p:stCondLst>
                                            <p:cond delay="0"/>
                                          </p:stCondLst>
                                        </p:cTn>
                                        <p:tgtEl>
                                          <p:spTgt spid="99"/>
                                        </p:tgtEl>
                                        <p:attrNameLst>
                                          <p:attrName>style.visibility</p:attrName>
                                        </p:attrNameLst>
                                      </p:cBhvr>
                                      <p:to>
                                        <p:strVal val="visible"/>
                                      </p:to>
                                    </p:set>
                                    <p:animEffect filter="wipe(down)" transition="out">
                                      <p:cBhvr additive="repl">
                                        <p:cTn id="60" dur="1000"/>
                                        <p:tgtEl>
                                          <p:spTgt spid="99"/>
                                        </p:tgtEl>
                                      </p:cBhvr>
                                    </p:animEffec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0">
                                  <p:stCondLst>
                                    <p:cond delay="0"/>
                                  </p:stCondLst>
                                  <p:childTnLst>
                                    <p:set>
                                      <p:cBhvr>
                                        <p:cTn id="64" dur="1" fill="hold">
                                          <p:stCondLst>
                                            <p:cond delay="0"/>
                                          </p:stCondLst>
                                        </p:cTn>
                                        <p:tgtEl>
                                          <p:spTgt spid="101"/>
                                        </p:tgtEl>
                                        <p:attrNameLst>
                                          <p:attrName>style.visibility</p:attrName>
                                        </p:attrNameLst>
                                      </p:cBhvr>
                                      <p:to>
                                        <p:strVal val="visible"/>
                                      </p:to>
                                    </p:set>
                                    <p:animEffect filter="fade" transition="in">
                                      <p:cBhvr additive="repl">
                                        <p:cTn id="65" dur="1000"/>
                                        <p:tgtEl>
                                          <p:spTgt spid="101"/>
                                        </p:tgtEl>
                                      </p:cBhvr>
                                    </p:animEffect>
                                  </p:childTnLst>
                                </p:cTn>
                              </p:par>
                            </p:childTnLst>
                          </p:cTn>
                        </p:par>
                      </p:childTnLst>
                    </p:cTn>
                  </p:par>
                  <p:par>
                    <p:cTn id="66" fill="hold">
                      <p:stCondLst>
                        <p:cond delay="indefinite"/>
                      </p:stCondLst>
                      <p:childTnLst>
                        <p:par>
                          <p:cTn id="67" fill="hold">
                            <p:stCondLst>
                              <p:cond delay="0"/>
                            </p:stCondLst>
                            <p:childTnLst>
                              <p:par>
                                <p:cTn id="68" nodeType="clickEffect" fill="hold" presetClass="entr" presetID="10">
                                  <p:stCondLst>
                                    <p:cond delay="0"/>
                                  </p:stCondLst>
                                  <p:childTnLst>
                                    <p:set>
                                      <p:cBhvr>
                                        <p:cTn id="69" dur="1" fill="hold">
                                          <p:stCondLst>
                                            <p:cond delay="0"/>
                                          </p:stCondLst>
                                        </p:cTn>
                                        <p:tgtEl>
                                          <p:spTgt spid="102"/>
                                        </p:tgtEl>
                                        <p:attrNameLst>
                                          <p:attrName>style.visibility</p:attrName>
                                        </p:attrNameLst>
                                      </p:cBhvr>
                                      <p:to>
                                        <p:strVal val="visible"/>
                                      </p:to>
                                    </p:set>
                                    <p:animEffect filter="fade" transition="in">
                                      <p:cBhvr additive="repl">
                                        <p:cTn id="70" dur="1000"/>
                                        <p:tgtEl>
                                          <p:spTgt spid="10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72720" y="-27000"/>
            <a:ext cx="9070920" cy="1262160"/>
          </a:xfrm>
          <a:prstGeom prst="rect">
            <a:avLst/>
          </a:prstGeom>
          <a:noFill/>
          <a:ln>
            <a:noFill/>
          </a:ln>
        </p:spPr>
        <p:txBody>
          <a:bodyPr lIns="100800" rIns="100800" tIns="39240" bIns="50400" anchor="ctr"/>
          <a:p>
            <a:pPr/>
            <a:r>
              <a:rPr b="1" lang="es-VE" sz="3600" spc="-1" strike="noStrike">
                <a:solidFill>
                  <a:srgbClr val="242852"/>
                </a:solidFill>
                <a:uFill>
                  <a:solidFill>
                    <a:srgbClr val="ffffff"/>
                  </a:solidFill>
                </a:uFill>
                <a:latin typeface="Cambria"/>
              </a:rPr>
              <a:t>El Constructor</a:t>
            </a:r>
            <a:endParaRPr b="0" lang="es-VE" sz="5100" spc="-1" strike="noStrike">
              <a:solidFill>
                <a:srgbClr val="242852"/>
              </a:solidFill>
              <a:uFill>
                <a:solidFill>
                  <a:srgbClr val="ffffff"/>
                </a:solidFill>
              </a:uFill>
              <a:latin typeface="Cambria"/>
            </a:endParaRPr>
          </a:p>
        </p:txBody>
      </p:sp>
      <p:pic>
        <p:nvPicPr>
          <p:cNvPr id="105" name="5 Imagen" descr=""/>
          <p:cNvPicPr/>
          <p:nvPr/>
        </p:nvPicPr>
        <p:blipFill>
          <a:blip r:embed="rId1"/>
          <a:stretch/>
        </p:blipFill>
        <p:spPr>
          <a:xfrm>
            <a:off x="4630680" y="6588000"/>
            <a:ext cx="4633920" cy="936720"/>
          </a:xfrm>
          <a:prstGeom prst="rect">
            <a:avLst/>
          </a:prstGeom>
          <a:ln>
            <a:noFill/>
          </a:ln>
        </p:spPr>
      </p:pic>
      <p:sp>
        <p:nvSpPr>
          <p:cNvPr id="106" name="CustomShape 2"/>
          <p:cNvSpPr/>
          <p:nvPr/>
        </p:nvSpPr>
        <p:spPr>
          <a:xfrm>
            <a:off x="838080" y="1285920"/>
            <a:ext cx="7515360" cy="2152440"/>
          </a:xfrm>
          <a:prstGeom prst="rect">
            <a:avLst/>
          </a:prstGeom>
          <a:noFill/>
          <a:ln>
            <a:noFill/>
          </a:ln>
        </p:spPr>
        <p:style>
          <a:lnRef idx="0"/>
          <a:fillRef idx="0"/>
          <a:effectRef idx="0"/>
          <a:fontRef idx="minor"/>
        </p:style>
        <p:txBody>
          <a:bodyPr lIns="90000" rIns="90000" tIns="46800" bIns="46800"/>
          <a:p>
            <a:pPr algn="just">
              <a:lnSpc>
                <a:spcPct val="93000"/>
              </a:lnSpc>
            </a:pPr>
            <a:r>
              <a:rPr b="0" lang="en-US" sz="1800" spc="-1" strike="noStrike">
                <a:solidFill>
                  <a:srgbClr val="000000"/>
                </a:solidFill>
                <a:uFill>
                  <a:solidFill>
                    <a:srgbClr val="ffffff"/>
                  </a:solidFill>
                </a:uFill>
                <a:latin typeface="Calibri"/>
              </a:rPr>
              <a:t>El constructor es llamado en el momento de la creación de la instancia (el momento en que se crea la instancia del objeto). El constructor es un método de la clase. En JavaScript, la función sirve como el constructor del objeto, por lo tanto, no hay necesidad de definir explícitamente un método constructor. Cada acción declarada en la clase es ejecutada en el momento de la creación de la instancia.</a:t>
            </a:r>
            <a:endParaRPr b="0" lang="es-VE" sz="1800" spc="-1" strike="noStrike">
              <a:solidFill>
                <a:srgbClr val="000000"/>
              </a:solidFill>
              <a:uFill>
                <a:solidFill>
                  <a:srgbClr val="ffffff"/>
                </a:solidFill>
              </a:uFill>
              <a:latin typeface="Arial"/>
            </a:endParaRPr>
          </a:p>
          <a:p>
            <a:pPr algn="just">
              <a:lnSpc>
                <a:spcPct val="93000"/>
              </a:lnSpc>
            </a:pPr>
            <a:r>
              <a:rPr b="0" lang="en-US" sz="1800" spc="-1" strike="noStrike">
                <a:solidFill>
                  <a:srgbClr val="000000"/>
                </a:solidFill>
                <a:uFill>
                  <a:solidFill>
                    <a:srgbClr val="ffffff"/>
                  </a:solidFill>
                </a:uFill>
                <a:latin typeface="Calibri"/>
              </a:rPr>
              <a:t> </a:t>
            </a:r>
            <a:endParaRPr b="0" lang="es-VE" sz="1800" spc="-1" strike="noStrike">
              <a:solidFill>
                <a:srgbClr val="000000"/>
              </a:solidFill>
              <a:uFill>
                <a:solidFill>
                  <a:srgbClr val="ffffff"/>
                </a:solidFill>
              </a:uFill>
              <a:latin typeface="Arial"/>
            </a:endParaRPr>
          </a:p>
        </p:txBody>
      </p:sp>
      <p:sp>
        <p:nvSpPr>
          <p:cNvPr id="107" name="CustomShape 3"/>
          <p:cNvSpPr/>
          <p:nvPr/>
        </p:nvSpPr>
        <p:spPr>
          <a:xfrm>
            <a:off x="838080" y="3043080"/>
            <a:ext cx="7515360" cy="2152440"/>
          </a:xfrm>
          <a:prstGeom prst="rect">
            <a:avLst/>
          </a:prstGeom>
          <a:noFill/>
          <a:ln>
            <a:noFill/>
          </a:ln>
        </p:spPr>
        <p:style>
          <a:lnRef idx="0"/>
          <a:fillRef idx="0"/>
          <a:effectRef idx="0"/>
          <a:fontRef idx="minor"/>
        </p:style>
        <p:txBody>
          <a:bodyPr lIns="90000" rIns="90000" tIns="46800" bIns="46800"/>
          <a:p>
            <a:pPr algn="just">
              <a:lnSpc>
                <a:spcPct val="93000"/>
              </a:lnSpc>
            </a:pPr>
            <a:r>
              <a:rPr b="0" lang="en-US" sz="1800" spc="-1" strike="noStrike">
                <a:solidFill>
                  <a:srgbClr val="000000"/>
                </a:solidFill>
                <a:uFill>
                  <a:solidFill>
                    <a:srgbClr val="ffffff"/>
                  </a:solidFill>
                </a:uFill>
                <a:latin typeface="Calibri"/>
              </a:rPr>
              <a:t>El constructor se usa para establecer las propiedades del objeto o para llamar a los métodos para preparar el objeto para su uso. Más adelante describiremos como agregar métodos a clase y sus definiciones ya que se realiza utilizando una sintaxis diferente.</a:t>
            </a:r>
            <a:endParaRPr b="0" lang="es-VE" sz="1800" spc="-1" strike="noStrike">
              <a:solidFill>
                <a:srgbClr val="000000"/>
              </a:solidFill>
              <a:uFill>
                <a:solidFill>
                  <a:srgbClr val="ffffff"/>
                </a:solidFill>
              </a:uFill>
              <a:latin typeface="Arial"/>
            </a:endParaRPr>
          </a:p>
          <a:p>
            <a:pPr algn="just">
              <a:lnSpc>
                <a:spcPct val="93000"/>
              </a:lnSpc>
            </a:pPr>
            <a:r>
              <a:rPr b="0" lang="en-US" sz="1800" spc="-1" strike="noStrike">
                <a:solidFill>
                  <a:srgbClr val="000000"/>
                </a:solidFill>
                <a:uFill>
                  <a:solidFill>
                    <a:srgbClr val="ffffff"/>
                  </a:solidFill>
                </a:uFill>
                <a:latin typeface="Calibri"/>
              </a:rPr>
              <a:t>En el siguiente ejemplo, el constructor de la clase Persona muestra un alerta que dice (Una instancia de persona) cuando se crea la instancia de la clase Persona.</a:t>
            </a:r>
            <a:endParaRPr b="0" lang="es-VE" sz="1800" spc="-1" strike="noStrike">
              <a:solidFill>
                <a:srgbClr val="000000"/>
              </a:solidFill>
              <a:uFill>
                <a:solidFill>
                  <a:srgbClr val="ffffff"/>
                </a:solidFill>
              </a:uFill>
              <a:latin typeface="Arial"/>
            </a:endParaRPr>
          </a:p>
        </p:txBody>
      </p:sp>
      <p:pic>
        <p:nvPicPr>
          <p:cNvPr id="108" name="Picture 6" descr=""/>
          <p:cNvPicPr/>
          <p:nvPr/>
        </p:nvPicPr>
        <p:blipFill>
          <a:blip r:embed="rId2"/>
          <a:stretch/>
        </p:blipFill>
        <p:spPr>
          <a:xfrm>
            <a:off x="849240" y="5273640"/>
            <a:ext cx="7772400" cy="1314360"/>
          </a:xfrm>
          <a:prstGeom prst="rect">
            <a:avLst/>
          </a:prstGeom>
          <a:ln>
            <a:noFill/>
          </a:ln>
        </p:spPr>
      </p:pic>
    </p:spTree>
  </p:cSld>
  <p:timing>
    <p:tnLst>
      <p:par>
        <p:cTn id="71" dur="indefinite" restart="never" nodeType="tmRoot">
          <p:childTnLst>
            <p:seq>
              <p:cTn id="72" nodeType="mainSeq">
                <p:childTnLst>
                  <p:par>
                    <p:cTn id="73" fill="hold">
                      <p:stCondLst>
                        <p:cond delay="indefinite"/>
                      </p:stCondLst>
                      <p:childTnLst>
                        <p:par>
                          <p:cTn id="74" fill="hold">
                            <p:stCondLst>
                              <p:cond delay="0"/>
                            </p:stCondLst>
                            <p:childTnLst>
                              <p:par>
                                <p:cTn id="75" nodeType="clickEffect" fill="hold" presetClass="entr" presetID="42">
                                  <p:stCondLst>
                                    <p:cond delay="0"/>
                                  </p:stCondLst>
                                  <p:childTnLst>
                                    <p:set>
                                      <p:cBhvr>
                                        <p:cTn id="76" dur="1" fill="hold">
                                          <p:stCondLst>
                                            <p:cond delay="0"/>
                                          </p:stCondLst>
                                        </p:cTn>
                                        <p:tgtEl>
                                          <p:spTgt spid="104"/>
                                        </p:tgtEl>
                                        <p:attrNameLst>
                                          <p:attrName>style.visibility</p:attrName>
                                        </p:attrNameLst>
                                      </p:cBhvr>
                                      <p:to>
                                        <p:strVal val="visible"/>
                                      </p:to>
                                    </p:set>
                                    <p:animEffect filter="fade" transition="in">
                                      <p:cBhvr additive="repl">
                                        <p:cTn id="77" dur="1000"/>
                                        <p:tgtEl>
                                          <p:spTgt spid="104"/>
                                        </p:tgtEl>
                                      </p:cBhvr>
                                    </p:animEffect>
                                    <p:anim calcmode="lin" valueType="num">
                                      <p:cBhvr additive="repl">
                                        <p:cTn id="78" dur="1000" fill="hold"/>
                                        <p:tgtEl>
                                          <p:spTgt spid="104"/>
                                        </p:tgtEl>
                                        <p:attrNameLst>
                                          <p:attrName>ppt_x</p:attrName>
                                        </p:attrNameLst>
                                      </p:cBhvr>
                                      <p:tavLst>
                                        <p:tav tm="0">
                                          <p:val>
                                            <p:strVal val="#ppt_x"/>
                                          </p:val>
                                        </p:tav>
                                        <p:tav tm="100000">
                                          <p:val>
                                            <p:strVal val="#ppt_x"/>
                                          </p:val>
                                        </p:tav>
                                      </p:tavLst>
                                    </p:anim>
                                    <p:anim calcmode="lin" valueType="num">
                                      <p:cBhvr additive="repl">
                                        <p:cTn id="79"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22" presetSubtype="4">
                                  <p:stCondLst>
                                    <p:cond delay="0"/>
                                  </p:stCondLst>
                                  <p:childTnLst>
                                    <p:set>
                                      <p:cBhvr>
                                        <p:cTn id="83" dur="1" fill="hold">
                                          <p:stCondLst>
                                            <p:cond delay="0"/>
                                          </p:stCondLst>
                                        </p:cTn>
                                        <p:tgtEl>
                                          <p:spTgt spid="106"/>
                                        </p:tgtEl>
                                        <p:attrNameLst>
                                          <p:attrName>style.visibility</p:attrName>
                                        </p:attrNameLst>
                                      </p:cBhvr>
                                      <p:to>
                                        <p:strVal val="visible"/>
                                      </p:to>
                                    </p:set>
                                    <p:animEffect filter="wipe(down)" transition="out">
                                      <p:cBhvr additive="repl">
                                        <p:cTn id="84" dur="1000"/>
                                        <p:tgtEl>
                                          <p:spTgt spid="106"/>
                                        </p:tgtEl>
                                      </p:cBhvr>
                                    </p:animEffec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22" presetSubtype="4">
                                  <p:stCondLst>
                                    <p:cond delay="0"/>
                                  </p:stCondLst>
                                  <p:childTnLst>
                                    <p:set>
                                      <p:cBhvr>
                                        <p:cTn id="88" dur="1" fill="hold">
                                          <p:stCondLst>
                                            <p:cond delay="0"/>
                                          </p:stCondLst>
                                        </p:cTn>
                                        <p:tgtEl>
                                          <p:spTgt spid="107"/>
                                        </p:tgtEl>
                                        <p:attrNameLst>
                                          <p:attrName>style.visibility</p:attrName>
                                        </p:attrNameLst>
                                      </p:cBhvr>
                                      <p:to>
                                        <p:strVal val="visible"/>
                                      </p:to>
                                    </p:set>
                                    <p:animEffect filter="wipe(down)" transition="out">
                                      <p:cBhvr additive="repl">
                                        <p:cTn id="89" dur="1000"/>
                                        <p:tgtEl>
                                          <p:spTgt spid="107"/>
                                        </p:tgtEl>
                                      </p:cBhvr>
                                    </p:animEffect>
                                  </p:childTnLst>
                                </p:cTn>
                              </p:par>
                            </p:childTnLst>
                          </p:cTn>
                        </p:par>
                      </p:childTnLst>
                    </p:cTn>
                  </p:par>
                  <p:par>
                    <p:cTn id="90" fill="hold">
                      <p:stCondLst>
                        <p:cond delay="indefinite"/>
                      </p:stCondLst>
                      <p:childTnLst>
                        <p:par>
                          <p:cTn id="91" fill="hold">
                            <p:stCondLst>
                              <p:cond delay="0"/>
                            </p:stCondLst>
                            <p:childTnLst>
                              <p:par>
                                <p:cTn id="92" nodeType="clickEffect" fill="hold" presetClass="entr" presetID="10">
                                  <p:stCondLst>
                                    <p:cond delay="0"/>
                                  </p:stCondLst>
                                  <p:childTnLst>
                                    <p:set>
                                      <p:cBhvr>
                                        <p:cTn id="93" dur="1" fill="hold">
                                          <p:stCondLst>
                                            <p:cond delay="0"/>
                                          </p:stCondLst>
                                        </p:cTn>
                                        <p:tgtEl>
                                          <p:spTgt spid="108"/>
                                        </p:tgtEl>
                                        <p:attrNameLst>
                                          <p:attrName>style.visibility</p:attrName>
                                        </p:attrNameLst>
                                      </p:cBhvr>
                                      <p:to>
                                        <p:strVal val="visible"/>
                                      </p:to>
                                    </p:set>
                                    <p:animEffect filter="fade" transition="in">
                                      <p:cBhvr additive="repl">
                                        <p:cTn id="94" dur="1000"/>
                                        <p:tgtEl>
                                          <p:spTgt spid="10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286920" y="31680"/>
            <a:ext cx="9070920" cy="1262160"/>
          </a:xfrm>
          <a:prstGeom prst="rect">
            <a:avLst/>
          </a:prstGeom>
          <a:noFill/>
          <a:ln>
            <a:noFill/>
          </a:ln>
        </p:spPr>
        <p:txBody>
          <a:bodyPr lIns="100800" rIns="100800" tIns="39240" bIns="50400" anchor="ctr"/>
          <a:p>
            <a:pPr/>
            <a:r>
              <a:rPr b="1" lang="es-VE" sz="3200" spc="-1" strike="noStrike">
                <a:solidFill>
                  <a:srgbClr val="242852"/>
                </a:solidFill>
                <a:uFill>
                  <a:solidFill>
                    <a:srgbClr val="ffffff"/>
                  </a:solidFill>
                </a:uFill>
                <a:latin typeface="Cambria"/>
              </a:rPr>
              <a:t>La Propiedad (Atributo del objeto)</a:t>
            </a:r>
            <a:endParaRPr b="0" lang="es-VE" sz="5100" spc="-1" strike="noStrike">
              <a:solidFill>
                <a:srgbClr val="242852"/>
              </a:solidFill>
              <a:uFill>
                <a:solidFill>
                  <a:srgbClr val="ffffff"/>
                </a:solidFill>
              </a:uFill>
              <a:latin typeface="Cambria"/>
            </a:endParaRPr>
          </a:p>
        </p:txBody>
      </p:sp>
      <p:pic>
        <p:nvPicPr>
          <p:cNvPr id="110" name="5 Imagen" descr=""/>
          <p:cNvPicPr/>
          <p:nvPr/>
        </p:nvPicPr>
        <p:blipFill>
          <a:blip r:embed="rId1"/>
          <a:stretch/>
        </p:blipFill>
        <p:spPr>
          <a:xfrm>
            <a:off x="4608360" y="6621480"/>
            <a:ext cx="4633920" cy="938160"/>
          </a:xfrm>
          <a:prstGeom prst="rect">
            <a:avLst/>
          </a:prstGeom>
          <a:ln>
            <a:noFill/>
          </a:ln>
        </p:spPr>
      </p:pic>
      <p:sp>
        <p:nvSpPr>
          <p:cNvPr id="111" name="CustomShape 2"/>
          <p:cNvSpPr/>
          <p:nvPr/>
        </p:nvSpPr>
        <p:spPr>
          <a:xfrm>
            <a:off x="722160" y="1157400"/>
            <a:ext cx="8062920" cy="3728520"/>
          </a:xfrm>
          <a:prstGeom prst="rect">
            <a:avLst/>
          </a:prstGeom>
          <a:noFill/>
          <a:ln>
            <a:noFill/>
          </a:ln>
        </p:spPr>
        <p:style>
          <a:lnRef idx="0"/>
          <a:fillRef idx="0"/>
          <a:effectRef idx="0"/>
          <a:fontRef idx="minor"/>
        </p:style>
        <p:txBody>
          <a:bodyPr lIns="90000" rIns="90000" tIns="46800" bIns="46800"/>
          <a:p>
            <a:pPr>
              <a:lnSpc>
                <a:spcPct val="93000"/>
              </a:lnSpc>
            </a:pPr>
            <a:r>
              <a:rPr b="0" lang="en-US" sz="1600" spc="-1" strike="noStrike">
                <a:solidFill>
                  <a:srgbClr val="000000"/>
                </a:solidFill>
                <a:uFill>
                  <a:solidFill>
                    <a:srgbClr val="ffffff"/>
                  </a:solidFill>
                </a:uFill>
                <a:latin typeface="Calibri"/>
              </a:rPr>
              <a:t>Las propiedades son variables contenidas en la clase, cada instancia del objeto tiene dichas propiedades. Las propiedades deben establecerse a la propiedad prototipo de la clase (función), para que la herencia funcione correctamente.</a:t>
            </a:r>
            <a:endParaRPr b="0" lang="es-VE" sz="1800" spc="-1" strike="noStrike">
              <a:solidFill>
                <a:srgbClr val="000000"/>
              </a:solidFill>
              <a:uFill>
                <a:solidFill>
                  <a:srgbClr val="ffffff"/>
                </a:solidFill>
              </a:uFill>
              <a:latin typeface="Arial"/>
            </a:endParaRPr>
          </a:p>
          <a:p>
            <a:pPr>
              <a:lnSpc>
                <a:spcPct val="93000"/>
              </a:lnSpc>
            </a:pPr>
            <a:r>
              <a:rPr b="0" lang="en-US" sz="1600" spc="-1" strike="noStrike">
                <a:solidFill>
                  <a:srgbClr val="000000"/>
                </a:solidFill>
                <a:uFill>
                  <a:solidFill>
                    <a:srgbClr val="ffffff"/>
                  </a:solidFill>
                </a:uFill>
                <a:latin typeface="Calibri"/>
              </a:rPr>
              <a:t> </a:t>
            </a:r>
            <a:endParaRPr b="0" lang="es-VE" sz="1800" spc="-1" strike="noStrike">
              <a:solidFill>
                <a:srgbClr val="000000"/>
              </a:solidFill>
              <a:uFill>
                <a:solidFill>
                  <a:srgbClr val="ffffff"/>
                </a:solidFill>
              </a:uFill>
              <a:latin typeface="Arial"/>
            </a:endParaRPr>
          </a:p>
          <a:p>
            <a:pPr>
              <a:lnSpc>
                <a:spcPct val="93000"/>
              </a:lnSpc>
            </a:pPr>
            <a:r>
              <a:rPr b="0" lang="en-US" sz="1600" spc="-1" strike="noStrike">
                <a:solidFill>
                  <a:srgbClr val="000000"/>
                </a:solidFill>
                <a:uFill>
                  <a:solidFill>
                    <a:srgbClr val="ffffff"/>
                  </a:solidFill>
                </a:uFill>
                <a:latin typeface="Calibri"/>
              </a:rPr>
              <a:t>Para trabajar con propiedades dentro de la clase se utiliza la palabra reservada this , que se refiere al objeto actual. El acceso (lectura o escritura) a una propiedad desde fuera de la clase se hace con la sintaxis: NombreDeLaInstancia.Propiedad. </a:t>
            </a:r>
            <a:endParaRPr b="0" lang="es-VE" sz="1800" spc="-1" strike="noStrike">
              <a:solidFill>
                <a:srgbClr val="000000"/>
              </a:solidFill>
              <a:uFill>
                <a:solidFill>
                  <a:srgbClr val="ffffff"/>
                </a:solidFill>
              </a:uFill>
              <a:latin typeface="Arial"/>
            </a:endParaRPr>
          </a:p>
          <a:p>
            <a:pPr>
              <a:lnSpc>
                <a:spcPct val="93000"/>
              </a:lnSpc>
            </a:pPr>
            <a:r>
              <a:rPr b="0" lang="en-US" sz="1600" spc="-1" strike="noStrike">
                <a:solidFill>
                  <a:srgbClr val="000000"/>
                </a:solidFill>
                <a:uFill>
                  <a:solidFill>
                    <a:srgbClr val="ffffff"/>
                  </a:solidFill>
                </a:uFill>
                <a:latin typeface="Calibri"/>
              </a:rPr>
              <a:t> </a:t>
            </a:r>
            <a:endParaRPr b="0" lang="es-VE" sz="1800" spc="-1" strike="noStrike">
              <a:solidFill>
                <a:srgbClr val="000000"/>
              </a:solidFill>
              <a:uFill>
                <a:solidFill>
                  <a:srgbClr val="ffffff"/>
                </a:solidFill>
              </a:uFill>
              <a:latin typeface="Arial"/>
            </a:endParaRPr>
          </a:p>
          <a:p>
            <a:pPr>
              <a:lnSpc>
                <a:spcPct val="93000"/>
              </a:lnSpc>
            </a:pPr>
            <a:r>
              <a:rPr b="0" lang="en-US" sz="1600" spc="-1" strike="noStrike">
                <a:solidFill>
                  <a:srgbClr val="000000"/>
                </a:solidFill>
                <a:uFill>
                  <a:solidFill>
                    <a:srgbClr val="ffffff"/>
                  </a:solidFill>
                </a:uFill>
                <a:latin typeface="Calibri"/>
              </a:rPr>
              <a:t>Es la misma sintaxis utilizada por C++, Java y algunos lenguajes más. (Desde dentro de la clase la sintaxis es this.Propiedad que se utiliza para obtener o establecer el valor de la propiedad).</a:t>
            </a:r>
            <a:endParaRPr b="0" lang="es-VE" sz="1800" spc="-1" strike="noStrike">
              <a:solidFill>
                <a:srgbClr val="000000"/>
              </a:solidFill>
              <a:uFill>
                <a:solidFill>
                  <a:srgbClr val="ffffff"/>
                </a:solidFill>
              </a:uFill>
              <a:latin typeface="Arial"/>
            </a:endParaRPr>
          </a:p>
          <a:p>
            <a:pPr>
              <a:lnSpc>
                <a:spcPct val="93000"/>
              </a:lnSpc>
            </a:pPr>
            <a:r>
              <a:rPr b="0" lang="en-US" sz="1600" spc="-1" strike="noStrike">
                <a:solidFill>
                  <a:srgbClr val="000000"/>
                </a:solidFill>
                <a:uFill>
                  <a:solidFill>
                    <a:srgbClr val="ffffff"/>
                  </a:solidFill>
                </a:uFill>
                <a:latin typeface="Calibri"/>
              </a:rPr>
              <a:t> </a:t>
            </a:r>
            <a:endParaRPr b="0" lang="es-VE" sz="1800" spc="-1" strike="noStrike">
              <a:solidFill>
                <a:srgbClr val="000000"/>
              </a:solidFill>
              <a:uFill>
                <a:solidFill>
                  <a:srgbClr val="ffffff"/>
                </a:solidFill>
              </a:uFill>
              <a:latin typeface="Arial"/>
            </a:endParaRPr>
          </a:p>
          <a:p>
            <a:pPr>
              <a:lnSpc>
                <a:spcPct val="93000"/>
              </a:lnSpc>
            </a:pPr>
            <a:r>
              <a:rPr b="0" lang="en-US" sz="1600" spc="-1" strike="noStrike">
                <a:solidFill>
                  <a:srgbClr val="000000"/>
                </a:solidFill>
                <a:uFill>
                  <a:solidFill>
                    <a:srgbClr val="ffffff"/>
                  </a:solidFill>
                </a:uFill>
                <a:latin typeface="Calibri"/>
              </a:rPr>
              <a:t>En el siguiente ejemplo definimos la propiedad primerNombre de la clase Persona y la definimos en la creación de la instancia.</a:t>
            </a:r>
            <a:endParaRPr b="0" lang="es-VE" sz="1800" spc="-1" strike="noStrike">
              <a:solidFill>
                <a:srgbClr val="000000"/>
              </a:solidFill>
              <a:uFill>
                <a:solidFill>
                  <a:srgbClr val="ffffff"/>
                </a:solidFill>
              </a:uFill>
              <a:latin typeface="Arial"/>
            </a:endParaRPr>
          </a:p>
        </p:txBody>
      </p:sp>
      <p:pic>
        <p:nvPicPr>
          <p:cNvPr id="112" name="Picture 5" descr=""/>
          <p:cNvPicPr/>
          <p:nvPr/>
        </p:nvPicPr>
        <p:blipFill>
          <a:blip r:embed="rId2"/>
          <a:stretch/>
        </p:blipFill>
        <p:spPr>
          <a:xfrm>
            <a:off x="679320" y="4716360"/>
            <a:ext cx="8105760" cy="2578320"/>
          </a:xfrm>
          <a:prstGeom prst="rect">
            <a:avLst/>
          </a:prstGeom>
          <a:ln>
            <a:noFill/>
          </a:ln>
        </p:spPr>
      </p:pic>
    </p:spTree>
  </p:cSld>
  <p:timing>
    <p:tnLst>
      <p:par>
        <p:cTn id="95" dur="indefinite" restart="never" nodeType="tmRoot">
          <p:childTnLst>
            <p:seq>
              <p:cTn id="96" nodeType="mainSeq">
                <p:childTnLst>
                  <p:par>
                    <p:cTn id="97" fill="hold">
                      <p:stCondLst>
                        <p:cond delay="indefinite"/>
                      </p:stCondLst>
                      <p:childTnLst>
                        <p:par>
                          <p:cTn id="98" fill="hold">
                            <p:stCondLst>
                              <p:cond delay="0"/>
                            </p:stCondLst>
                            <p:childTnLst>
                              <p:par>
                                <p:cTn id="99" nodeType="clickEffect" fill="hold" presetClass="entr" presetID="2" presetSubtype="4">
                                  <p:stCondLst>
                                    <p:cond delay="0"/>
                                  </p:stCondLst>
                                  <p:childTnLst>
                                    <p:set>
                                      <p:cBhvr>
                                        <p:cTn id="100" dur="1" fill="hold">
                                          <p:stCondLst>
                                            <p:cond delay="0"/>
                                          </p:stCondLst>
                                        </p:cTn>
                                        <p:tgtEl>
                                          <p:spTgt spid="109"/>
                                        </p:tgtEl>
                                        <p:attrNameLst>
                                          <p:attrName>style.visibility</p:attrName>
                                        </p:attrNameLst>
                                      </p:cBhvr>
                                      <p:to>
                                        <p:strVal val="visible"/>
                                      </p:to>
                                    </p:set>
                                    <p:anim calcmode="lin" valueType="num">
                                      <p:cBhvr additive="base">
                                        <p:cTn id="101" dur="500" fill="hold"/>
                                        <p:tgtEl>
                                          <p:spTgt spid="109"/>
                                        </p:tgtEl>
                                        <p:attrNameLst>
                                          <p:attrName>ppt_x</p:attrName>
                                        </p:attrNameLst>
                                      </p:cBhvr>
                                      <p:tavLst>
                                        <p:tav tm="0">
                                          <p:val>
                                            <p:strVal val="#ppt_x"/>
                                          </p:val>
                                        </p:tav>
                                        <p:tav tm="100000">
                                          <p:val>
                                            <p:strVal val="#ppt_x"/>
                                          </p:val>
                                        </p:tav>
                                      </p:tavLst>
                                    </p:anim>
                                    <p:anim calcmode="lin" valueType="num">
                                      <p:cBhvr additive="base">
                                        <p:cTn id="102"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22" presetSubtype="4">
                                  <p:stCondLst>
                                    <p:cond delay="0"/>
                                  </p:stCondLst>
                                  <p:childTnLst>
                                    <p:set>
                                      <p:cBhvr>
                                        <p:cTn id="106" dur="1" fill="hold">
                                          <p:stCondLst>
                                            <p:cond delay="0"/>
                                          </p:stCondLst>
                                        </p:cTn>
                                        <p:tgtEl>
                                          <p:spTgt spid="111"/>
                                        </p:tgtEl>
                                        <p:attrNameLst>
                                          <p:attrName>style.visibility</p:attrName>
                                        </p:attrNameLst>
                                      </p:cBhvr>
                                      <p:to>
                                        <p:strVal val="visible"/>
                                      </p:to>
                                    </p:set>
                                    <p:animEffect filter="wipe(down)" transition="out">
                                      <p:cBhvr additive="repl">
                                        <p:cTn id="107" dur="1000"/>
                                        <p:tgtEl>
                                          <p:spTgt spid="111"/>
                                        </p:tgtEl>
                                      </p:cBhvr>
                                    </p:animEffect>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10">
                                  <p:stCondLst>
                                    <p:cond delay="0"/>
                                  </p:stCondLst>
                                  <p:childTnLst>
                                    <p:set>
                                      <p:cBhvr>
                                        <p:cTn id="111" dur="1" fill="hold">
                                          <p:stCondLst>
                                            <p:cond delay="0"/>
                                          </p:stCondLst>
                                        </p:cTn>
                                        <p:tgtEl>
                                          <p:spTgt spid="112"/>
                                        </p:tgtEl>
                                        <p:attrNameLst>
                                          <p:attrName>style.visibility</p:attrName>
                                        </p:attrNameLst>
                                      </p:cBhvr>
                                      <p:to>
                                        <p:strVal val="visible"/>
                                      </p:to>
                                    </p:set>
                                    <p:animEffect filter="fade" transition="in">
                                      <p:cBhvr additive="repl">
                                        <p:cTn id="112" dur="1000"/>
                                        <p:tgtEl>
                                          <p:spTgt spid="11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286920" y="0"/>
            <a:ext cx="9070920" cy="1262160"/>
          </a:xfrm>
          <a:prstGeom prst="rect">
            <a:avLst/>
          </a:prstGeom>
          <a:noFill/>
          <a:ln>
            <a:noFill/>
          </a:ln>
        </p:spPr>
        <p:txBody>
          <a:bodyPr lIns="100800" rIns="100800" tIns="39240" bIns="50400" anchor="ctr"/>
          <a:p>
            <a:pPr/>
            <a:r>
              <a:rPr b="1" lang="es-VE" sz="3600" spc="-1" strike="noStrike">
                <a:solidFill>
                  <a:srgbClr val="242852"/>
                </a:solidFill>
                <a:uFill>
                  <a:solidFill>
                    <a:srgbClr val="ffffff"/>
                  </a:solidFill>
                </a:uFill>
                <a:latin typeface="Cambria"/>
              </a:rPr>
              <a:t>Promesas</a:t>
            </a:r>
            <a:endParaRPr b="0" lang="es-VE" sz="5100" spc="-1" strike="noStrike">
              <a:solidFill>
                <a:srgbClr val="242852"/>
              </a:solidFill>
              <a:uFill>
                <a:solidFill>
                  <a:srgbClr val="ffffff"/>
                </a:solidFill>
              </a:uFill>
              <a:latin typeface="Cambria"/>
            </a:endParaRPr>
          </a:p>
        </p:txBody>
      </p:sp>
      <p:pic>
        <p:nvPicPr>
          <p:cNvPr id="114" name="5 Imagen" descr=""/>
          <p:cNvPicPr/>
          <p:nvPr/>
        </p:nvPicPr>
        <p:blipFill>
          <a:blip r:embed="rId1"/>
          <a:stretch/>
        </p:blipFill>
        <p:spPr>
          <a:xfrm>
            <a:off x="4535640" y="6621480"/>
            <a:ext cx="4633920" cy="938160"/>
          </a:xfrm>
          <a:prstGeom prst="rect">
            <a:avLst/>
          </a:prstGeom>
          <a:ln>
            <a:noFill/>
          </a:ln>
        </p:spPr>
      </p:pic>
      <p:sp>
        <p:nvSpPr>
          <p:cNvPr id="115" name="CustomShape 2"/>
          <p:cNvSpPr/>
          <p:nvPr/>
        </p:nvSpPr>
        <p:spPr>
          <a:xfrm>
            <a:off x="1150920" y="1368360"/>
            <a:ext cx="7343640" cy="3426840"/>
          </a:xfrm>
          <a:prstGeom prst="rect">
            <a:avLst/>
          </a:prstGeom>
          <a:noFill/>
          <a:ln>
            <a:noFill/>
          </a:ln>
        </p:spPr>
        <p:style>
          <a:lnRef idx="0"/>
          <a:fillRef idx="0"/>
          <a:effectRef idx="0"/>
          <a:fontRef idx="minor"/>
        </p:style>
        <p:txBody>
          <a:bodyPr lIns="90000" rIns="90000" tIns="46800" bIns="46800"/>
          <a:p>
            <a:pPr algn="just">
              <a:lnSpc>
                <a:spcPct val="93000"/>
              </a:lnSpc>
            </a:pPr>
            <a:r>
              <a:rPr b="0" lang="en-US" sz="1800" spc="-1" strike="noStrike">
                <a:solidFill>
                  <a:srgbClr val="000000"/>
                </a:solidFill>
                <a:uFill>
                  <a:solidFill>
                    <a:srgbClr val="ffffff"/>
                  </a:solidFill>
                </a:uFill>
                <a:latin typeface="Calibri"/>
              </a:rPr>
              <a:t>Una </a:t>
            </a:r>
            <a:r>
              <a:rPr b="0" lang="en-US" sz="1800" spc="-1" strike="noStrike">
                <a:solidFill>
                  <a:srgbClr val="9454c3"/>
                </a:solidFill>
                <a:uFill>
                  <a:solidFill>
                    <a:srgbClr val="ffffff"/>
                  </a:solidFill>
                </a:uFill>
                <a:latin typeface="Calibri"/>
                <a:hlinkClick r:id="rId2"/>
              </a:rPr>
              <a:t>Promise</a:t>
            </a:r>
            <a:r>
              <a:rPr b="0" lang="en-US" sz="1800" spc="-1" strike="noStrike">
                <a:solidFill>
                  <a:srgbClr val="000000"/>
                </a:solidFill>
                <a:uFill>
                  <a:solidFill>
                    <a:srgbClr val="ffffff"/>
                  </a:solidFill>
                </a:uFill>
                <a:latin typeface="Calibri"/>
              </a:rPr>
              <a:t> (promesa en castellano) es un objeto que representa la terminación o el fracaso eventual de una operación asíncrona.</a:t>
            </a:r>
            <a:endParaRPr b="0" lang="es-VE" sz="1800" spc="-1" strike="noStrike">
              <a:solidFill>
                <a:srgbClr val="000000"/>
              </a:solidFill>
              <a:uFill>
                <a:solidFill>
                  <a:srgbClr val="ffffff"/>
                </a:solidFill>
              </a:uFill>
              <a:latin typeface="Arial"/>
            </a:endParaRPr>
          </a:p>
          <a:p>
            <a:pPr algn="just">
              <a:lnSpc>
                <a:spcPct val="93000"/>
              </a:lnSpc>
            </a:pPr>
            <a:r>
              <a:rPr b="0" lang="en-US" sz="1800" spc="-1" strike="noStrike">
                <a:solidFill>
                  <a:srgbClr val="000000"/>
                </a:solidFill>
                <a:uFill>
                  <a:solidFill>
                    <a:srgbClr val="ffffff"/>
                  </a:solidFill>
                </a:uFill>
                <a:latin typeface="Calibri"/>
              </a:rPr>
              <a:t>Esencialmente, una promesa es un objeto devuelto al cuál se adjuntan funciones callback, en lugar de pasar callbacks a una función.</a:t>
            </a:r>
            <a:endParaRPr b="0" lang="es-VE" sz="1800" spc="-1" strike="noStrike">
              <a:solidFill>
                <a:srgbClr val="000000"/>
              </a:solidFill>
              <a:uFill>
                <a:solidFill>
                  <a:srgbClr val="ffffff"/>
                </a:solidFill>
              </a:uFill>
              <a:latin typeface="Arial"/>
            </a:endParaRPr>
          </a:p>
          <a:p>
            <a:pPr algn="just">
              <a:lnSpc>
                <a:spcPct val="93000"/>
              </a:lnSpc>
            </a:pPr>
            <a:r>
              <a:rPr b="0" lang="en-US" sz="1800" spc="-1" strike="noStrike">
                <a:solidFill>
                  <a:srgbClr val="000000"/>
                </a:solidFill>
                <a:uFill>
                  <a:solidFill>
                    <a:srgbClr val="ffffff"/>
                  </a:solidFill>
                </a:uFill>
                <a:latin typeface="Calibri"/>
              </a:rPr>
              <a:t> </a:t>
            </a:r>
            <a:endParaRPr b="0" lang="es-VE" sz="1800" spc="-1" strike="noStrike">
              <a:solidFill>
                <a:srgbClr val="000000"/>
              </a:solidFill>
              <a:uFill>
                <a:solidFill>
                  <a:srgbClr val="ffffff"/>
                </a:solidFill>
              </a:uFill>
              <a:latin typeface="Arial"/>
            </a:endParaRPr>
          </a:p>
          <a:p>
            <a:pPr algn="just">
              <a:lnSpc>
                <a:spcPct val="93000"/>
              </a:lnSpc>
            </a:pPr>
            <a:r>
              <a:rPr b="0" lang="en-US" sz="1800" spc="-1" strike="noStrike">
                <a:solidFill>
                  <a:srgbClr val="000000"/>
                </a:solidFill>
                <a:uFill>
                  <a:solidFill>
                    <a:srgbClr val="ffffff"/>
                  </a:solidFill>
                </a:uFill>
                <a:latin typeface="Calibri"/>
              </a:rPr>
              <a:t>Considera la función crearArchivoAudioAsync(), el cuál genera de manera asíncrona un archivo de sonido de acuerdo a un archivo de configuración, y dos funciones callback, una que es llamada si el archivo de audio es creado satisfactoriamente, y la otra que es llamada si ocurre un error. El código podría verse de la siguiente forma:</a:t>
            </a:r>
            <a:endParaRPr b="0" lang="es-VE" sz="1800" spc="-1" strike="noStrike">
              <a:solidFill>
                <a:srgbClr val="000000"/>
              </a:solidFill>
              <a:uFill>
                <a:solidFill>
                  <a:srgbClr val="ffffff"/>
                </a:solidFill>
              </a:uFill>
              <a:latin typeface="Arial"/>
            </a:endParaRPr>
          </a:p>
        </p:txBody>
      </p:sp>
      <p:pic>
        <p:nvPicPr>
          <p:cNvPr id="116" name="Picture 5" descr=""/>
          <p:cNvPicPr/>
          <p:nvPr/>
        </p:nvPicPr>
        <p:blipFill>
          <a:blip r:embed="rId3"/>
          <a:stretch/>
        </p:blipFill>
        <p:spPr>
          <a:xfrm>
            <a:off x="291960" y="4145040"/>
            <a:ext cx="8670960" cy="2668680"/>
          </a:xfrm>
          <a:prstGeom prst="rect">
            <a:avLst/>
          </a:prstGeom>
          <a:ln>
            <a:noFill/>
          </a:ln>
        </p:spPr>
      </p:pic>
    </p:spTree>
  </p:cSld>
  <p:timing>
    <p:tnLst>
      <p:par>
        <p:cTn id="113" dur="indefinite" restart="never" nodeType="tmRoot">
          <p:childTnLst>
            <p:seq>
              <p:cTn id="114" nodeType="mainSeq">
                <p:childTnLst>
                  <p:par>
                    <p:cTn id="115" fill="hold">
                      <p:stCondLst>
                        <p:cond delay="indefinite"/>
                      </p:stCondLst>
                      <p:childTnLst>
                        <p:par>
                          <p:cTn id="116" fill="hold">
                            <p:stCondLst>
                              <p:cond delay="0"/>
                            </p:stCondLst>
                            <p:childTnLst>
                              <p:par>
                                <p:cTn id="117" nodeType="clickEffect" fill="hold" presetClass="entr" presetID="2" presetSubtype="4">
                                  <p:stCondLst>
                                    <p:cond delay="0"/>
                                  </p:stCondLst>
                                  <p:childTnLst>
                                    <p:set>
                                      <p:cBhvr>
                                        <p:cTn id="118" dur="1" fill="hold">
                                          <p:stCondLst>
                                            <p:cond delay="0"/>
                                          </p:stCondLst>
                                        </p:cTn>
                                        <p:tgtEl>
                                          <p:spTgt spid="113"/>
                                        </p:tgtEl>
                                        <p:attrNameLst>
                                          <p:attrName>style.visibility</p:attrName>
                                        </p:attrNameLst>
                                      </p:cBhvr>
                                      <p:to>
                                        <p:strVal val="visible"/>
                                      </p:to>
                                    </p:set>
                                    <p:anim calcmode="lin" valueType="num">
                                      <p:cBhvr additive="base">
                                        <p:cTn id="119" dur="500" fill="hold"/>
                                        <p:tgtEl>
                                          <p:spTgt spid="113"/>
                                        </p:tgtEl>
                                        <p:attrNameLst>
                                          <p:attrName>ppt_x</p:attrName>
                                        </p:attrNameLst>
                                      </p:cBhvr>
                                      <p:tavLst>
                                        <p:tav tm="0">
                                          <p:val>
                                            <p:strVal val="#ppt_x"/>
                                          </p:val>
                                        </p:tav>
                                        <p:tav tm="100000">
                                          <p:val>
                                            <p:strVal val="#ppt_x"/>
                                          </p:val>
                                        </p:tav>
                                      </p:tavLst>
                                    </p:anim>
                                    <p:anim calcmode="lin" valueType="num">
                                      <p:cBhvr additive="base">
                                        <p:cTn id="120"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22" presetSubtype="4">
                                  <p:stCondLst>
                                    <p:cond delay="0"/>
                                  </p:stCondLst>
                                  <p:childTnLst>
                                    <p:set>
                                      <p:cBhvr>
                                        <p:cTn id="124" dur="1" fill="hold">
                                          <p:stCondLst>
                                            <p:cond delay="0"/>
                                          </p:stCondLst>
                                        </p:cTn>
                                        <p:tgtEl>
                                          <p:spTgt spid="115"/>
                                        </p:tgtEl>
                                        <p:attrNameLst>
                                          <p:attrName>style.visibility</p:attrName>
                                        </p:attrNameLst>
                                      </p:cBhvr>
                                      <p:to>
                                        <p:strVal val="visible"/>
                                      </p:to>
                                    </p:set>
                                    <p:animEffect filter="wipe(down)" transition="out">
                                      <p:cBhvr additive="repl">
                                        <p:cTn id="125" dur="1000"/>
                                        <p:tgtEl>
                                          <p:spTgt spid="115"/>
                                        </p:tgtEl>
                                      </p:cBhvr>
                                    </p:animEffect>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10">
                                  <p:stCondLst>
                                    <p:cond delay="0"/>
                                  </p:stCondLst>
                                  <p:childTnLst>
                                    <p:set>
                                      <p:cBhvr>
                                        <p:cTn id="129" dur="1" fill="hold">
                                          <p:stCondLst>
                                            <p:cond delay="0"/>
                                          </p:stCondLst>
                                        </p:cTn>
                                        <p:tgtEl>
                                          <p:spTgt spid="116"/>
                                        </p:tgtEl>
                                        <p:attrNameLst>
                                          <p:attrName>style.visibility</p:attrName>
                                        </p:attrNameLst>
                                      </p:cBhvr>
                                      <p:to>
                                        <p:strVal val="visible"/>
                                      </p:to>
                                    </p:set>
                                    <p:animEffect filter="fade" transition="in">
                                      <p:cBhvr additive="repl">
                                        <p:cTn id="130" dur="1000"/>
                                        <p:tgtEl>
                                          <p:spTgt spid="11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5 Imagen" descr=""/>
          <p:cNvPicPr/>
          <p:nvPr/>
        </p:nvPicPr>
        <p:blipFill>
          <a:blip r:embed="rId1"/>
          <a:stretch/>
        </p:blipFill>
        <p:spPr>
          <a:xfrm>
            <a:off x="4608360" y="5867280"/>
            <a:ext cx="4633920" cy="938160"/>
          </a:xfrm>
          <a:prstGeom prst="rect">
            <a:avLst/>
          </a:prstGeom>
          <a:ln>
            <a:noFill/>
          </a:ln>
        </p:spPr>
      </p:pic>
      <p:pic>
        <p:nvPicPr>
          <p:cNvPr id="118" name="Picture 6" descr=""/>
          <p:cNvPicPr/>
          <p:nvPr/>
        </p:nvPicPr>
        <p:blipFill>
          <a:blip r:embed="rId2"/>
          <a:stretch/>
        </p:blipFill>
        <p:spPr>
          <a:xfrm>
            <a:off x="376200" y="1979640"/>
            <a:ext cx="9328320" cy="930240"/>
          </a:xfrm>
          <a:prstGeom prst="rect">
            <a:avLst/>
          </a:prstGeom>
          <a:ln>
            <a:noFill/>
          </a:ln>
        </p:spPr>
      </p:pic>
    </p:spTree>
  </p:cSld>
  <p:timing>
    <p:tnLst>
      <p:par>
        <p:cTn id="131" dur="indefinite" restart="never" nodeType="tmRoot">
          <p:childTnLst>
            <p:seq>
              <p:cTn id="132" nodeType="mainSeq">
                <p:childTnLst>
                  <p:par>
                    <p:cTn id="133" fill="hold">
                      <p:stCondLst>
                        <p:cond delay="indefinite"/>
                      </p:stCondLst>
                      <p:childTnLst>
                        <p:par>
                          <p:cTn id="134" fill="hold">
                            <p:stCondLst>
                              <p:cond delay="0"/>
                            </p:stCondLst>
                            <p:childTnLst>
                              <p:par>
                                <p:cTn id="135" nodeType="clickEffect" fill="hold" presetClass="entr" presetID="10">
                                  <p:stCondLst>
                                    <p:cond delay="0"/>
                                  </p:stCondLst>
                                  <p:childTnLst>
                                    <p:set>
                                      <p:cBhvr>
                                        <p:cTn id="136" dur="1" fill="hold">
                                          <p:stCondLst>
                                            <p:cond delay="0"/>
                                          </p:stCondLst>
                                        </p:cTn>
                                        <p:tgtEl>
                                          <p:spTgt spid="118"/>
                                        </p:tgtEl>
                                        <p:attrNameLst>
                                          <p:attrName>style.visibility</p:attrName>
                                        </p:attrNameLst>
                                      </p:cBhvr>
                                      <p:to>
                                        <p:strVal val="visible"/>
                                      </p:to>
                                    </p:set>
                                    <p:animEffect filter="fade" transition="in">
                                      <p:cBhvr additive="repl">
                                        <p:cTn id="137" dur="1000"/>
                                        <p:tgtEl>
                                          <p:spTgt spid="11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72720" y="-109800"/>
            <a:ext cx="9070920" cy="1261800"/>
          </a:xfrm>
          <a:prstGeom prst="rect">
            <a:avLst/>
          </a:prstGeom>
          <a:noFill/>
          <a:ln>
            <a:noFill/>
          </a:ln>
        </p:spPr>
        <p:txBody>
          <a:bodyPr lIns="100800" rIns="100800" tIns="39240" bIns="50400" anchor="ctr"/>
          <a:p>
            <a:pPr/>
            <a:r>
              <a:rPr b="1" lang="es-VE" sz="4000" spc="-1" strike="noStrike">
                <a:solidFill>
                  <a:srgbClr val="242852"/>
                </a:solidFill>
                <a:uFill>
                  <a:solidFill>
                    <a:srgbClr val="ffffff"/>
                  </a:solidFill>
                </a:uFill>
                <a:latin typeface="Cambria"/>
              </a:rPr>
              <a:t>Encadenamiento</a:t>
            </a:r>
            <a:endParaRPr b="0" lang="es-VE" sz="5100" spc="-1" strike="noStrike">
              <a:solidFill>
                <a:srgbClr val="242852"/>
              </a:solidFill>
              <a:uFill>
                <a:solidFill>
                  <a:srgbClr val="ffffff"/>
                </a:solidFill>
              </a:uFill>
              <a:latin typeface="Cambria"/>
            </a:endParaRPr>
          </a:p>
        </p:txBody>
      </p:sp>
      <p:pic>
        <p:nvPicPr>
          <p:cNvPr id="120" name="5 Imagen" descr=""/>
          <p:cNvPicPr/>
          <p:nvPr/>
        </p:nvPicPr>
        <p:blipFill>
          <a:blip r:embed="rId1"/>
          <a:stretch/>
        </p:blipFill>
        <p:spPr>
          <a:xfrm>
            <a:off x="4608360" y="5867280"/>
            <a:ext cx="4633920" cy="938160"/>
          </a:xfrm>
          <a:prstGeom prst="rect">
            <a:avLst/>
          </a:prstGeom>
          <a:ln>
            <a:noFill/>
          </a:ln>
        </p:spPr>
      </p:pic>
      <p:sp>
        <p:nvSpPr>
          <p:cNvPr id="121" name="CustomShape 2"/>
          <p:cNvSpPr/>
          <p:nvPr/>
        </p:nvSpPr>
        <p:spPr>
          <a:xfrm>
            <a:off x="828720" y="1152360"/>
            <a:ext cx="7559640" cy="2152440"/>
          </a:xfrm>
          <a:prstGeom prst="rect">
            <a:avLst/>
          </a:prstGeom>
          <a:noFill/>
          <a:ln>
            <a:noFill/>
          </a:ln>
        </p:spPr>
        <p:style>
          <a:lnRef idx="0"/>
          <a:fillRef idx="0"/>
          <a:effectRef idx="0"/>
          <a:fontRef idx="minor"/>
        </p:style>
        <p:txBody>
          <a:bodyPr lIns="90000" rIns="90000" tIns="46800" bIns="46800"/>
          <a:p>
            <a:pPr algn="just">
              <a:lnSpc>
                <a:spcPct val="93000"/>
              </a:lnSpc>
            </a:pPr>
            <a:r>
              <a:rPr b="0" lang="en-US" sz="1800" spc="-1" strike="noStrike">
                <a:solidFill>
                  <a:srgbClr val="000000"/>
                </a:solidFill>
                <a:uFill>
                  <a:solidFill>
                    <a:srgbClr val="ffffff"/>
                  </a:solidFill>
                </a:uFill>
                <a:latin typeface="Calibri"/>
              </a:rPr>
              <a:t>Una necesidad común es el ejecutar dos o más operaciones asíncronas seguidas, donde cada operación posterior se inicia cuando la operación previa tiene éxito, con el resultado del paso previo. Logramos esto creando una cadena de objetos promises.</a:t>
            </a:r>
            <a:endParaRPr b="0" lang="es-VE" sz="1800" spc="-1" strike="noStrike">
              <a:solidFill>
                <a:srgbClr val="000000"/>
              </a:solidFill>
              <a:uFill>
                <a:solidFill>
                  <a:srgbClr val="ffffff"/>
                </a:solidFill>
              </a:uFill>
              <a:latin typeface="Arial"/>
            </a:endParaRPr>
          </a:p>
          <a:p>
            <a:pPr algn="just">
              <a:lnSpc>
                <a:spcPct val="93000"/>
              </a:lnSpc>
            </a:pPr>
            <a:r>
              <a:rPr b="0" lang="en-US" sz="1800" spc="-1" strike="noStrike">
                <a:solidFill>
                  <a:srgbClr val="000000"/>
                </a:solidFill>
                <a:uFill>
                  <a:solidFill>
                    <a:srgbClr val="ffffff"/>
                  </a:solidFill>
                </a:uFill>
                <a:latin typeface="Calibri"/>
              </a:rPr>
              <a:t> </a:t>
            </a:r>
            <a:endParaRPr b="0" lang="es-VE" sz="1800" spc="-1" strike="noStrike">
              <a:solidFill>
                <a:srgbClr val="000000"/>
              </a:solidFill>
              <a:uFill>
                <a:solidFill>
                  <a:srgbClr val="ffffff"/>
                </a:solidFill>
              </a:uFill>
              <a:latin typeface="Arial"/>
            </a:endParaRPr>
          </a:p>
          <a:p>
            <a:pPr algn="just">
              <a:lnSpc>
                <a:spcPct val="93000"/>
              </a:lnSpc>
            </a:pPr>
            <a:r>
              <a:rPr b="0" lang="en-US" sz="1800" spc="-1" strike="noStrike">
                <a:solidFill>
                  <a:srgbClr val="000000"/>
                </a:solidFill>
                <a:uFill>
                  <a:solidFill>
                    <a:srgbClr val="ffffff"/>
                  </a:solidFill>
                </a:uFill>
                <a:latin typeface="Calibri"/>
              </a:rPr>
              <a:t>Aquí está la magia: la función then() devuelve una promesa nueva, diferente de la original:</a:t>
            </a:r>
            <a:endParaRPr b="0" lang="es-VE" sz="1800" spc="-1" strike="noStrike">
              <a:solidFill>
                <a:srgbClr val="000000"/>
              </a:solidFill>
              <a:uFill>
                <a:solidFill>
                  <a:srgbClr val="ffffff"/>
                </a:solidFill>
              </a:uFill>
              <a:latin typeface="Arial"/>
            </a:endParaRPr>
          </a:p>
        </p:txBody>
      </p:sp>
      <p:pic>
        <p:nvPicPr>
          <p:cNvPr id="122" name="Picture 5" descr=""/>
          <p:cNvPicPr/>
          <p:nvPr/>
        </p:nvPicPr>
        <p:blipFill>
          <a:blip r:embed="rId2"/>
          <a:stretch/>
        </p:blipFill>
        <p:spPr>
          <a:xfrm>
            <a:off x="404640" y="3613320"/>
            <a:ext cx="8596440" cy="1261800"/>
          </a:xfrm>
          <a:prstGeom prst="rect">
            <a:avLst/>
          </a:prstGeom>
          <a:ln>
            <a:noFill/>
          </a:ln>
        </p:spPr>
      </p:pic>
    </p:spTree>
  </p:cSld>
  <p:timing>
    <p:tnLst>
      <p:par>
        <p:cTn id="138" dur="indefinite" restart="never" nodeType="tmRoot">
          <p:childTnLst>
            <p:seq>
              <p:cTn id="139" nodeType="mainSeq">
                <p:childTnLst>
                  <p:par>
                    <p:cTn id="140" fill="hold">
                      <p:stCondLst>
                        <p:cond delay="indefinite"/>
                      </p:stCondLst>
                      <p:childTnLst>
                        <p:par>
                          <p:cTn id="141" fill="hold">
                            <p:stCondLst>
                              <p:cond delay="0"/>
                            </p:stCondLst>
                            <p:childTnLst>
                              <p:par>
                                <p:cTn id="142" nodeType="clickEffect" fill="hold" presetClass="entr" presetID="2" presetSubtype="4">
                                  <p:stCondLst>
                                    <p:cond delay="0"/>
                                  </p:stCondLst>
                                  <p:childTnLst>
                                    <p:set>
                                      <p:cBhvr>
                                        <p:cTn id="143" dur="1" fill="hold">
                                          <p:stCondLst>
                                            <p:cond delay="0"/>
                                          </p:stCondLst>
                                        </p:cTn>
                                        <p:tgtEl>
                                          <p:spTgt spid="119"/>
                                        </p:tgtEl>
                                        <p:attrNameLst>
                                          <p:attrName>style.visibility</p:attrName>
                                        </p:attrNameLst>
                                      </p:cBhvr>
                                      <p:to>
                                        <p:strVal val="visible"/>
                                      </p:to>
                                    </p:set>
                                    <p:anim calcmode="lin" valueType="num">
                                      <p:cBhvr additive="base">
                                        <p:cTn id="144" dur="500" fill="hold"/>
                                        <p:tgtEl>
                                          <p:spTgt spid="119"/>
                                        </p:tgtEl>
                                        <p:attrNameLst>
                                          <p:attrName>ppt_x</p:attrName>
                                        </p:attrNameLst>
                                      </p:cBhvr>
                                      <p:tavLst>
                                        <p:tav tm="0">
                                          <p:val>
                                            <p:strVal val="#ppt_x"/>
                                          </p:val>
                                        </p:tav>
                                        <p:tav tm="100000">
                                          <p:val>
                                            <p:strVal val="#ppt_x"/>
                                          </p:val>
                                        </p:tav>
                                      </p:tavLst>
                                    </p:anim>
                                    <p:anim calcmode="lin" valueType="num">
                                      <p:cBhvr additive="base">
                                        <p:cTn id="145"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22" presetSubtype="4">
                                  <p:stCondLst>
                                    <p:cond delay="0"/>
                                  </p:stCondLst>
                                  <p:childTnLst>
                                    <p:set>
                                      <p:cBhvr>
                                        <p:cTn id="149" dur="1" fill="hold">
                                          <p:stCondLst>
                                            <p:cond delay="0"/>
                                          </p:stCondLst>
                                        </p:cTn>
                                        <p:tgtEl>
                                          <p:spTgt spid="121"/>
                                        </p:tgtEl>
                                        <p:attrNameLst>
                                          <p:attrName>style.visibility</p:attrName>
                                        </p:attrNameLst>
                                      </p:cBhvr>
                                      <p:to>
                                        <p:strVal val="visible"/>
                                      </p:to>
                                    </p:set>
                                    <p:animEffect filter="wipe(down)" transition="out">
                                      <p:cBhvr additive="repl">
                                        <p:cTn id="150" dur="1000"/>
                                        <p:tgtEl>
                                          <p:spTgt spid="121"/>
                                        </p:tgtEl>
                                      </p:cBhvr>
                                    </p:animEffec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0">
                                  <p:stCondLst>
                                    <p:cond delay="0"/>
                                  </p:stCondLst>
                                  <p:childTnLst>
                                    <p:set>
                                      <p:cBhvr>
                                        <p:cTn id="154" dur="1" fill="hold">
                                          <p:stCondLst>
                                            <p:cond delay="0"/>
                                          </p:stCondLst>
                                        </p:cTn>
                                        <p:tgtEl>
                                          <p:spTgt spid="122"/>
                                        </p:tgtEl>
                                        <p:attrNameLst>
                                          <p:attrName>style.visibility</p:attrName>
                                        </p:attrNameLst>
                                      </p:cBhvr>
                                      <p:to>
                                        <p:strVal val="visible"/>
                                      </p:to>
                                    </p:set>
                                    <p:animEffect filter="fade" transition="in">
                                      <p:cBhvr additive="repl">
                                        <p:cTn id="155" dur="1000"/>
                                        <p:tgtEl>
                                          <p:spTgt spid="12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2020-02-14T21:51:11Z</dcterms:created>
  <dc:creator>Sol Ramírez</dc:creator>
  <dc:description/>
  <dc:language>es-VE</dc:language>
  <cp:lastModifiedBy/>
  <dcterms:modified xsi:type="dcterms:W3CDTF">2020-03-15T16:44:15Z</dcterms:modified>
  <cp:revision>11</cp:revision>
  <dc:subject/>
  <dc:title>Presentación de PowerPoint</dc:title>
</cp:coreProperties>
</file>