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0" r:id="rId10"/>
  </p:sldIdLst>
  <p:sldSz cx="12192000" cy="6858000"/>
  <p:notesSz cx="6858000" cy="9144000"/>
  <p:embeddedFontLst>
    <p:embeddedFont>
      <p:font typeface="Andale Mono" panose="020B0509000000000004" pitchFamily="49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C6CFF-1F63-4CF5-A47B-64AF24A9D4DA}">
  <a:tblStyle styleId="{0BBC6CFF-1F63-4CF5-A47B-64AF24A9D4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EEAC7-2E2E-974E-90C8-DBE6D1472BB6}" type="doc">
      <dgm:prSet loTypeId="urn:microsoft.com/office/officeart/2005/8/layout/chevron1" loCatId="" qsTypeId="urn:microsoft.com/office/officeart/2005/8/quickstyle/simple2" qsCatId="simple" csTypeId="urn:microsoft.com/office/officeart/2005/8/colors/accent1_2" csCatId="accent1" phldr="1"/>
      <dgm:spPr/>
    </dgm:pt>
    <dgm:pt modelId="{43EA8A95-2174-7B4B-8763-4A4A31B93680}">
      <dgm:prSet phldrT="[Text]" custT="1"/>
      <dgm:spPr/>
      <dgm:t>
        <a:bodyPr/>
        <a:lstStyle/>
        <a:p>
          <a:r>
            <a:rPr lang="en-GB" sz="1400" dirty="0"/>
            <a:t>Search/ Crawl</a:t>
          </a:r>
        </a:p>
      </dgm:t>
    </dgm:pt>
    <dgm:pt modelId="{DB74FF51-8A50-5A43-9EF9-A1A52BE0C12C}" type="parTrans" cxnId="{CE9431BC-AB5A-0440-925F-9983D9E2C11E}">
      <dgm:prSet/>
      <dgm:spPr/>
      <dgm:t>
        <a:bodyPr/>
        <a:lstStyle/>
        <a:p>
          <a:endParaRPr lang="en-GB"/>
        </a:p>
      </dgm:t>
    </dgm:pt>
    <dgm:pt modelId="{F13644E0-FD1A-A74D-8438-3537111604A7}" type="sibTrans" cxnId="{CE9431BC-AB5A-0440-925F-9983D9E2C11E}">
      <dgm:prSet/>
      <dgm:spPr/>
      <dgm:t>
        <a:bodyPr/>
        <a:lstStyle/>
        <a:p>
          <a:endParaRPr lang="en-GB"/>
        </a:p>
      </dgm:t>
    </dgm:pt>
    <dgm:pt modelId="{EB8F3D83-2226-714E-AF51-23FBD8F274A4}">
      <dgm:prSet phldrT="[Text]" custT="1"/>
      <dgm:spPr/>
      <dgm:t>
        <a:bodyPr/>
        <a:lstStyle/>
        <a:p>
          <a:r>
            <a:rPr lang="en-GB" sz="1400" dirty="0"/>
            <a:t>Analysis</a:t>
          </a:r>
        </a:p>
      </dgm:t>
    </dgm:pt>
    <dgm:pt modelId="{A1264A55-8FBD-F347-B746-DBD35E0A9CF9}" type="parTrans" cxnId="{8E05CCE9-AFD2-7948-A7D3-2E4F1C75E4BA}">
      <dgm:prSet/>
      <dgm:spPr/>
      <dgm:t>
        <a:bodyPr/>
        <a:lstStyle/>
        <a:p>
          <a:endParaRPr lang="en-GB"/>
        </a:p>
      </dgm:t>
    </dgm:pt>
    <dgm:pt modelId="{4D80123A-066C-2846-8300-080BD229F2DE}" type="sibTrans" cxnId="{8E05CCE9-AFD2-7948-A7D3-2E4F1C75E4BA}">
      <dgm:prSet/>
      <dgm:spPr/>
      <dgm:t>
        <a:bodyPr/>
        <a:lstStyle/>
        <a:p>
          <a:endParaRPr lang="en-GB"/>
        </a:p>
      </dgm:t>
    </dgm:pt>
    <dgm:pt modelId="{AC8FFD24-ACDF-A245-8287-EF042D9D0263}">
      <dgm:prSet phldrT="[Text]" custT="1"/>
      <dgm:spPr/>
      <dgm:t>
        <a:bodyPr/>
        <a:lstStyle/>
        <a:p>
          <a:r>
            <a:rPr lang="en-GB" sz="1400" dirty="0"/>
            <a:t>Storage</a:t>
          </a:r>
          <a:endParaRPr lang="en-GB" sz="1200" dirty="0"/>
        </a:p>
      </dgm:t>
    </dgm:pt>
    <dgm:pt modelId="{78E8DC11-CCB6-634D-9D19-2C0023A4B83D}" type="parTrans" cxnId="{A0AC0107-0CA2-B142-B502-1E908B51E9DB}">
      <dgm:prSet/>
      <dgm:spPr/>
      <dgm:t>
        <a:bodyPr/>
        <a:lstStyle/>
        <a:p>
          <a:endParaRPr lang="en-GB"/>
        </a:p>
      </dgm:t>
    </dgm:pt>
    <dgm:pt modelId="{A8F673CE-53FC-E14B-B81B-400EA1964166}" type="sibTrans" cxnId="{A0AC0107-0CA2-B142-B502-1E908B51E9DB}">
      <dgm:prSet/>
      <dgm:spPr/>
      <dgm:t>
        <a:bodyPr/>
        <a:lstStyle/>
        <a:p>
          <a:endParaRPr lang="en-GB"/>
        </a:p>
      </dgm:t>
    </dgm:pt>
    <dgm:pt modelId="{A251B282-5761-9043-9A10-974DC3543A8B}">
      <dgm:prSet phldrT="[Text]" custT="1"/>
      <dgm:spPr/>
      <dgm:t>
        <a:bodyPr/>
        <a:lstStyle/>
        <a:p>
          <a:r>
            <a:rPr lang="en-GB" sz="1400" dirty="0"/>
            <a:t>Report</a:t>
          </a:r>
        </a:p>
      </dgm:t>
    </dgm:pt>
    <dgm:pt modelId="{D29AF931-889C-5D44-9858-9A976A711D6E}" type="parTrans" cxnId="{5F633B4D-FCB9-5D43-865D-23AF99B48827}">
      <dgm:prSet/>
      <dgm:spPr/>
      <dgm:t>
        <a:bodyPr/>
        <a:lstStyle/>
        <a:p>
          <a:endParaRPr lang="en-GB"/>
        </a:p>
      </dgm:t>
    </dgm:pt>
    <dgm:pt modelId="{7D8253EE-065A-B341-BD56-8D4BD8B81C9F}" type="sibTrans" cxnId="{5F633B4D-FCB9-5D43-865D-23AF99B48827}">
      <dgm:prSet/>
      <dgm:spPr/>
      <dgm:t>
        <a:bodyPr/>
        <a:lstStyle/>
        <a:p>
          <a:endParaRPr lang="en-GB"/>
        </a:p>
      </dgm:t>
    </dgm:pt>
    <dgm:pt modelId="{D5005A8B-8C7E-3843-B8DD-61137722A1F4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REST</a:t>
          </a:r>
        </a:p>
      </dgm:t>
    </dgm:pt>
    <dgm:pt modelId="{0F8396D4-60B5-C140-98DE-8A6A314F04DA}" type="parTrans" cxnId="{16F84776-BA1F-304A-B6ED-FD262EAB78DA}">
      <dgm:prSet/>
      <dgm:spPr/>
      <dgm:t>
        <a:bodyPr/>
        <a:lstStyle/>
        <a:p>
          <a:endParaRPr lang="en-GB"/>
        </a:p>
      </dgm:t>
    </dgm:pt>
    <dgm:pt modelId="{6B4B52F6-5B30-B14D-B982-9F5C908D05E8}" type="sibTrans" cxnId="{16F84776-BA1F-304A-B6ED-FD262EAB78DA}">
      <dgm:prSet/>
      <dgm:spPr/>
      <dgm:t>
        <a:bodyPr/>
        <a:lstStyle/>
        <a:p>
          <a:endParaRPr lang="en-GB"/>
        </a:p>
      </dgm:t>
    </dgm:pt>
    <dgm:pt modelId="{3B7852C1-807A-9347-8C03-92E2A8CE5B82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Front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End</a:t>
          </a:r>
        </a:p>
      </dgm:t>
    </dgm:pt>
    <dgm:pt modelId="{C3CE5434-B65A-E048-8561-B6E45A31AD7E}" type="parTrans" cxnId="{4CC5FE7D-F3FB-2145-B0D6-0473F0289427}">
      <dgm:prSet/>
      <dgm:spPr/>
      <dgm:t>
        <a:bodyPr/>
        <a:lstStyle/>
        <a:p>
          <a:endParaRPr lang="en-GB"/>
        </a:p>
      </dgm:t>
    </dgm:pt>
    <dgm:pt modelId="{15DC26D3-5498-9B44-B748-AE845517F3A7}" type="sibTrans" cxnId="{4CC5FE7D-F3FB-2145-B0D6-0473F0289427}">
      <dgm:prSet/>
      <dgm:spPr/>
      <dgm:t>
        <a:bodyPr/>
        <a:lstStyle/>
        <a:p>
          <a:endParaRPr lang="en-GB"/>
        </a:p>
      </dgm:t>
    </dgm:pt>
    <dgm:pt modelId="{1B2BDA21-3DF9-B146-B03C-344935FAB25C}" type="pres">
      <dgm:prSet presAssocID="{A1DEEAC7-2E2E-974E-90C8-DBE6D1472BB6}" presName="Name0" presStyleCnt="0">
        <dgm:presLayoutVars>
          <dgm:dir/>
          <dgm:animLvl val="lvl"/>
          <dgm:resizeHandles val="exact"/>
        </dgm:presLayoutVars>
      </dgm:prSet>
      <dgm:spPr/>
    </dgm:pt>
    <dgm:pt modelId="{7D0376EB-71EC-C249-ABD1-02046A561B4C}" type="pres">
      <dgm:prSet presAssocID="{43EA8A95-2174-7B4B-8763-4A4A31B93680}" presName="parTxOnly" presStyleLbl="node1" presStyleIdx="0" presStyleCnt="6" custScaleY="126559">
        <dgm:presLayoutVars>
          <dgm:chMax val="0"/>
          <dgm:chPref val="0"/>
          <dgm:bulletEnabled val="1"/>
        </dgm:presLayoutVars>
      </dgm:prSet>
      <dgm:spPr/>
    </dgm:pt>
    <dgm:pt modelId="{1DD9C1CF-649A-AA4C-B9B4-EAD5199F8AD2}" type="pres">
      <dgm:prSet presAssocID="{F13644E0-FD1A-A74D-8438-3537111604A7}" presName="parTxOnlySpace" presStyleCnt="0"/>
      <dgm:spPr/>
    </dgm:pt>
    <dgm:pt modelId="{07561056-61A8-1740-AA3F-1121F0C6B105}" type="pres">
      <dgm:prSet presAssocID="{EB8F3D83-2226-714E-AF51-23FBD8F274A4}" presName="parTxOnly" presStyleLbl="node1" presStyleIdx="1" presStyleCnt="6" custScaleY="126559">
        <dgm:presLayoutVars>
          <dgm:chMax val="0"/>
          <dgm:chPref val="0"/>
          <dgm:bulletEnabled val="1"/>
        </dgm:presLayoutVars>
      </dgm:prSet>
      <dgm:spPr/>
    </dgm:pt>
    <dgm:pt modelId="{ECD88252-C3F8-104F-8F94-75BD86B20DE9}" type="pres">
      <dgm:prSet presAssocID="{4D80123A-066C-2846-8300-080BD229F2DE}" presName="parTxOnlySpace" presStyleCnt="0"/>
      <dgm:spPr/>
    </dgm:pt>
    <dgm:pt modelId="{2D9BE4EA-214E-534D-97AC-028665724DBB}" type="pres">
      <dgm:prSet presAssocID="{AC8FFD24-ACDF-A245-8287-EF042D9D0263}" presName="parTxOnly" presStyleLbl="node1" presStyleIdx="2" presStyleCnt="6" custScaleY="126559">
        <dgm:presLayoutVars>
          <dgm:chMax val="0"/>
          <dgm:chPref val="0"/>
          <dgm:bulletEnabled val="1"/>
        </dgm:presLayoutVars>
      </dgm:prSet>
      <dgm:spPr/>
    </dgm:pt>
    <dgm:pt modelId="{C71F1999-69C5-6643-8256-17F3ADF3D56E}" type="pres">
      <dgm:prSet presAssocID="{A8F673CE-53FC-E14B-B81B-400EA1964166}" presName="parTxOnlySpace" presStyleCnt="0"/>
      <dgm:spPr/>
    </dgm:pt>
    <dgm:pt modelId="{95189739-62AB-974F-ABD7-394AEFAF889E}" type="pres">
      <dgm:prSet presAssocID="{A251B282-5761-9043-9A10-974DC3543A8B}" presName="parTxOnly" presStyleLbl="node1" presStyleIdx="3" presStyleCnt="6" custScaleY="126559">
        <dgm:presLayoutVars>
          <dgm:chMax val="0"/>
          <dgm:chPref val="0"/>
          <dgm:bulletEnabled val="1"/>
        </dgm:presLayoutVars>
      </dgm:prSet>
      <dgm:spPr/>
    </dgm:pt>
    <dgm:pt modelId="{22A85E4C-8D20-D148-ABCF-8E773860D815}" type="pres">
      <dgm:prSet presAssocID="{7D8253EE-065A-B341-BD56-8D4BD8B81C9F}" presName="parTxOnlySpace" presStyleCnt="0"/>
      <dgm:spPr/>
    </dgm:pt>
    <dgm:pt modelId="{BEBB08D0-E6C7-7E4B-87BC-30B81E699EFA}" type="pres">
      <dgm:prSet presAssocID="{D5005A8B-8C7E-3843-B8DD-61137722A1F4}" presName="parTxOnly" presStyleLbl="node1" presStyleIdx="4" presStyleCnt="6" custScaleY="126559">
        <dgm:presLayoutVars>
          <dgm:chMax val="0"/>
          <dgm:chPref val="0"/>
          <dgm:bulletEnabled val="1"/>
        </dgm:presLayoutVars>
      </dgm:prSet>
      <dgm:spPr/>
    </dgm:pt>
    <dgm:pt modelId="{0C3E2BD3-1D3C-284C-9B32-0872C7BCFA72}" type="pres">
      <dgm:prSet presAssocID="{6B4B52F6-5B30-B14D-B982-9F5C908D05E8}" presName="parTxOnlySpace" presStyleCnt="0"/>
      <dgm:spPr/>
    </dgm:pt>
    <dgm:pt modelId="{625D4FE1-5281-4E47-977F-21214376DE4E}" type="pres">
      <dgm:prSet presAssocID="{3B7852C1-807A-9347-8C03-92E2A8CE5B82}" presName="parTxOnly" presStyleLbl="node1" presStyleIdx="5" presStyleCnt="6" custScaleY="126559">
        <dgm:presLayoutVars>
          <dgm:chMax val="0"/>
          <dgm:chPref val="0"/>
          <dgm:bulletEnabled val="1"/>
        </dgm:presLayoutVars>
      </dgm:prSet>
      <dgm:spPr/>
    </dgm:pt>
  </dgm:ptLst>
  <dgm:cxnLst>
    <dgm:cxn modelId="{A0AC0107-0CA2-B142-B502-1E908B51E9DB}" srcId="{A1DEEAC7-2E2E-974E-90C8-DBE6D1472BB6}" destId="{AC8FFD24-ACDF-A245-8287-EF042D9D0263}" srcOrd="2" destOrd="0" parTransId="{78E8DC11-CCB6-634D-9D19-2C0023A4B83D}" sibTransId="{A8F673CE-53FC-E14B-B81B-400EA1964166}"/>
    <dgm:cxn modelId="{B056662F-DC56-D044-B453-494EB152EA0E}" type="presOf" srcId="{A1DEEAC7-2E2E-974E-90C8-DBE6D1472BB6}" destId="{1B2BDA21-3DF9-B146-B03C-344935FAB25C}" srcOrd="0" destOrd="0" presId="urn:microsoft.com/office/officeart/2005/8/layout/chevron1"/>
    <dgm:cxn modelId="{4F0C9D37-47B5-0A42-8280-E4B725906653}" type="presOf" srcId="{A251B282-5761-9043-9A10-974DC3543A8B}" destId="{95189739-62AB-974F-ABD7-394AEFAF889E}" srcOrd="0" destOrd="0" presId="urn:microsoft.com/office/officeart/2005/8/layout/chevron1"/>
    <dgm:cxn modelId="{5F633B4D-FCB9-5D43-865D-23AF99B48827}" srcId="{A1DEEAC7-2E2E-974E-90C8-DBE6D1472BB6}" destId="{A251B282-5761-9043-9A10-974DC3543A8B}" srcOrd="3" destOrd="0" parTransId="{D29AF931-889C-5D44-9858-9A976A711D6E}" sibTransId="{7D8253EE-065A-B341-BD56-8D4BD8B81C9F}"/>
    <dgm:cxn modelId="{541AF45E-5D2F-FA4C-9AFC-6B7BCE714002}" type="presOf" srcId="{43EA8A95-2174-7B4B-8763-4A4A31B93680}" destId="{7D0376EB-71EC-C249-ABD1-02046A561B4C}" srcOrd="0" destOrd="0" presId="urn:microsoft.com/office/officeart/2005/8/layout/chevron1"/>
    <dgm:cxn modelId="{16F84776-BA1F-304A-B6ED-FD262EAB78DA}" srcId="{A1DEEAC7-2E2E-974E-90C8-DBE6D1472BB6}" destId="{D5005A8B-8C7E-3843-B8DD-61137722A1F4}" srcOrd="4" destOrd="0" parTransId="{0F8396D4-60B5-C140-98DE-8A6A314F04DA}" sibTransId="{6B4B52F6-5B30-B14D-B982-9F5C908D05E8}"/>
    <dgm:cxn modelId="{4CC5FE7D-F3FB-2145-B0D6-0473F0289427}" srcId="{A1DEEAC7-2E2E-974E-90C8-DBE6D1472BB6}" destId="{3B7852C1-807A-9347-8C03-92E2A8CE5B82}" srcOrd="5" destOrd="0" parTransId="{C3CE5434-B65A-E048-8561-B6E45A31AD7E}" sibTransId="{15DC26D3-5498-9B44-B748-AE845517F3A7}"/>
    <dgm:cxn modelId="{26856E89-9EE8-C949-B520-A8165C30DCDE}" type="presOf" srcId="{D5005A8B-8C7E-3843-B8DD-61137722A1F4}" destId="{BEBB08D0-E6C7-7E4B-87BC-30B81E699EFA}" srcOrd="0" destOrd="0" presId="urn:microsoft.com/office/officeart/2005/8/layout/chevron1"/>
    <dgm:cxn modelId="{5E3F4298-2DF6-154D-ABB9-740DB563E265}" type="presOf" srcId="{AC8FFD24-ACDF-A245-8287-EF042D9D0263}" destId="{2D9BE4EA-214E-534D-97AC-028665724DBB}" srcOrd="0" destOrd="0" presId="urn:microsoft.com/office/officeart/2005/8/layout/chevron1"/>
    <dgm:cxn modelId="{CE9431BC-AB5A-0440-925F-9983D9E2C11E}" srcId="{A1DEEAC7-2E2E-974E-90C8-DBE6D1472BB6}" destId="{43EA8A95-2174-7B4B-8763-4A4A31B93680}" srcOrd="0" destOrd="0" parTransId="{DB74FF51-8A50-5A43-9EF9-A1A52BE0C12C}" sibTransId="{F13644E0-FD1A-A74D-8438-3537111604A7}"/>
    <dgm:cxn modelId="{E57033C0-DED7-124B-9BEB-76BE3DE1EDDA}" type="presOf" srcId="{EB8F3D83-2226-714E-AF51-23FBD8F274A4}" destId="{07561056-61A8-1740-AA3F-1121F0C6B105}" srcOrd="0" destOrd="0" presId="urn:microsoft.com/office/officeart/2005/8/layout/chevron1"/>
    <dgm:cxn modelId="{6D20C0D4-7E25-674D-830F-1CA973B0D4FC}" type="presOf" srcId="{3B7852C1-807A-9347-8C03-92E2A8CE5B82}" destId="{625D4FE1-5281-4E47-977F-21214376DE4E}" srcOrd="0" destOrd="0" presId="urn:microsoft.com/office/officeart/2005/8/layout/chevron1"/>
    <dgm:cxn modelId="{8E05CCE9-AFD2-7948-A7D3-2E4F1C75E4BA}" srcId="{A1DEEAC7-2E2E-974E-90C8-DBE6D1472BB6}" destId="{EB8F3D83-2226-714E-AF51-23FBD8F274A4}" srcOrd="1" destOrd="0" parTransId="{A1264A55-8FBD-F347-B746-DBD35E0A9CF9}" sibTransId="{4D80123A-066C-2846-8300-080BD229F2DE}"/>
    <dgm:cxn modelId="{39D16351-15A8-694C-A546-1A448F08796C}" type="presParOf" srcId="{1B2BDA21-3DF9-B146-B03C-344935FAB25C}" destId="{7D0376EB-71EC-C249-ABD1-02046A561B4C}" srcOrd="0" destOrd="0" presId="urn:microsoft.com/office/officeart/2005/8/layout/chevron1"/>
    <dgm:cxn modelId="{0FD18F79-949F-3448-83CA-ADAE02E128F9}" type="presParOf" srcId="{1B2BDA21-3DF9-B146-B03C-344935FAB25C}" destId="{1DD9C1CF-649A-AA4C-B9B4-EAD5199F8AD2}" srcOrd="1" destOrd="0" presId="urn:microsoft.com/office/officeart/2005/8/layout/chevron1"/>
    <dgm:cxn modelId="{C4E322F2-6123-0340-A684-0C77A498E32C}" type="presParOf" srcId="{1B2BDA21-3DF9-B146-B03C-344935FAB25C}" destId="{07561056-61A8-1740-AA3F-1121F0C6B105}" srcOrd="2" destOrd="0" presId="urn:microsoft.com/office/officeart/2005/8/layout/chevron1"/>
    <dgm:cxn modelId="{BD2190FF-4ACC-3640-81E6-0D855248FC51}" type="presParOf" srcId="{1B2BDA21-3DF9-B146-B03C-344935FAB25C}" destId="{ECD88252-C3F8-104F-8F94-75BD86B20DE9}" srcOrd="3" destOrd="0" presId="urn:microsoft.com/office/officeart/2005/8/layout/chevron1"/>
    <dgm:cxn modelId="{99CBDB04-8010-3F41-8CC7-61E05B9FDDD4}" type="presParOf" srcId="{1B2BDA21-3DF9-B146-B03C-344935FAB25C}" destId="{2D9BE4EA-214E-534D-97AC-028665724DBB}" srcOrd="4" destOrd="0" presId="urn:microsoft.com/office/officeart/2005/8/layout/chevron1"/>
    <dgm:cxn modelId="{318D7772-E5ED-CB41-A0DF-653C0F6B5AAB}" type="presParOf" srcId="{1B2BDA21-3DF9-B146-B03C-344935FAB25C}" destId="{C71F1999-69C5-6643-8256-17F3ADF3D56E}" srcOrd="5" destOrd="0" presId="urn:microsoft.com/office/officeart/2005/8/layout/chevron1"/>
    <dgm:cxn modelId="{60F01B44-1D34-F741-9181-4C110EA9E906}" type="presParOf" srcId="{1B2BDA21-3DF9-B146-B03C-344935FAB25C}" destId="{95189739-62AB-974F-ABD7-394AEFAF889E}" srcOrd="6" destOrd="0" presId="urn:microsoft.com/office/officeart/2005/8/layout/chevron1"/>
    <dgm:cxn modelId="{A9A87D58-A3B3-814E-8C45-B057838D7EEC}" type="presParOf" srcId="{1B2BDA21-3DF9-B146-B03C-344935FAB25C}" destId="{22A85E4C-8D20-D148-ABCF-8E773860D815}" srcOrd="7" destOrd="0" presId="urn:microsoft.com/office/officeart/2005/8/layout/chevron1"/>
    <dgm:cxn modelId="{93250225-1554-F445-8A80-56F8EEB237BC}" type="presParOf" srcId="{1B2BDA21-3DF9-B146-B03C-344935FAB25C}" destId="{BEBB08D0-E6C7-7E4B-87BC-30B81E699EFA}" srcOrd="8" destOrd="0" presId="urn:microsoft.com/office/officeart/2005/8/layout/chevron1"/>
    <dgm:cxn modelId="{6A704658-1653-5541-8779-20F3D7C11BC4}" type="presParOf" srcId="{1B2BDA21-3DF9-B146-B03C-344935FAB25C}" destId="{0C3E2BD3-1D3C-284C-9B32-0872C7BCFA72}" srcOrd="9" destOrd="0" presId="urn:microsoft.com/office/officeart/2005/8/layout/chevron1"/>
    <dgm:cxn modelId="{A9843278-34BA-784A-B361-FD5594780F2D}" type="presParOf" srcId="{1B2BDA21-3DF9-B146-B03C-344935FAB25C}" destId="{625D4FE1-5281-4E47-977F-21214376DE4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00256-EEFC-4D44-93E2-32E3C846B03F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DD3842-F447-A546-BC66-091B150D7E34}">
      <dgm:prSet phldrT="[Text]" custT="1"/>
      <dgm:spPr/>
      <dgm:t>
        <a:bodyPr/>
        <a:lstStyle/>
        <a:p>
          <a:r>
            <a:rPr lang="en-GB" sz="2000" dirty="0"/>
            <a:t>Platform</a:t>
          </a:r>
          <a:endParaRPr lang="en-GB" sz="3200" dirty="0"/>
        </a:p>
      </dgm:t>
    </dgm:pt>
    <dgm:pt modelId="{703EE474-05AD-BF4E-9A4F-0FD66995653A}" type="parTrans" cxnId="{22FE683E-21E1-C347-9678-B98371F614D2}">
      <dgm:prSet/>
      <dgm:spPr/>
      <dgm:t>
        <a:bodyPr/>
        <a:lstStyle/>
        <a:p>
          <a:endParaRPr lang="en-GB"/>
        </a:p>
      </dgm:t>
    </dgm:pt>
    <dgm:pt modelId="{9472A322-7919-504A-B9C4-F911D3AE6FC3}" type="sibTrans" cxnId="{22FE683E-21E1-C347-9678-B98371F614D2}">
      <dgm:prSet/>
      <dgm:spPr/>
      <dgm:t>
        <a:bodyPr/>
        <a:lstStyle/>
        <a:p>
          <a:endParaRPr lang="en-GB"/>
        </a:p>
      </dgm:t>
    </dgm:pt>
    <dgm:pt modelId="{C1C6CB83-6F30-F04C-9204-00C845E5E9E7}">
      <dgm:prSet phldrT="[Text]" custT="1"/>
      <dgm:spPr/>
      <dgm:t>
        <a:bodyPr/>
        <a:lstStyle/>
        <a:p>
          <a:r>
            <a:rPr lang="en-GB" sz="1400" dirty="0"/>
            <a:t>GH queries for searching code, repos, users and packages are ready</a:t>
          </a:r>
        </a:p>
      </dgm:t>
    </dgm:pt>
    <dgm:pt modelId="{19DE50AA-42A2-9749-A1FC-3A69638953A6}" type="parTrans" cxnId="{04C296BA-3686-714F-99E4-3A16A55BD439}">
      <dgm:prSet/>
      <dgm:spPr/>
      <dgm:t>
        <a:bodyPr/>
        <a:lstStyle/>
        <a:p>
          <a:endParaRPr lang="en-GB"/>
        </a:p>
      </dgm:t>
    </dgm:pt>
    <dgm:pt modelId="{279DED03-6846-5A4B-BE32-9BD09B717714}" type="sibTrans" cxnId="{04C296BA-3686-714F-99E4-3A16A55BD439}">
      <dgm:prSet/>
      <dgm:spPr/>
      <dgm:t>
        <a:bodyPr/>
        <a:lstStyle/>
        <a:p>
          <a:endParaRPr lang="en-GB"/>
        </a:p>
      </dgm:t>
    </dgm:pt>
    <dgm:pt modelId="{4727292A-E23C-B947-A169-4A18417718AE}">
      <dgm:prSet phldrT="[Text]" custT="1"/>
      <dgm:spPr/>
      <dgm:t>
        <a:bodyPr/>
        <a:lstStyle/>
        <a:p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AWS S3</a:t>
          </a:r>
        </a:p>
      </dgm:t>
    </dgm:pt>
    <dgm:pt modelId="{DD05E1FD-4925-6B43-AC7E-819134C4C820}" type="parTrans" cxnId="{B9AA50E0-0267-B247-8C9D-27BED65679C8}">
      <dgm:prSet/>
      <dgm:spPr/>
      <dgm:t>
        <a:bodyPr/>
        <a:lstStyle/>
        <a:p>
          <a:endParaRPr lang="en-GB"/>
        </a:p>
      </dgm:t>
    </dgm:pt>
    <dgm:pt modelId="{DF79EDC2-0897-E74F-87BB-B41BEAC221F3}" type="sibTrans" cxnId="{B9AA50E0-0267-B247-8C9D-27BED65679C8}">
      <dgm:prSet/>
      <dgm:spPr/>
      <dgm:t>
        <a:bodyPr/>
        <a:lstStyle/>
        <a:p>
          <a:endParaRPr lang="en-GB"/>
        </a:p>
      </dgm:t>
    </dgm:pt>
    <dgm:pt modelId="{525D6DF1-29E8-D84F-8A04-EE612AF34604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Configured access keys</a:t>
          </a:r>
        </a:p>
      </dgm:t>
    </dgm:pt>
    <dgm:pt modelId="{CE6A9EBC-AEF6-2C47-89F0-3B3FD564C04E}" type="parTrans" cxnId="{1636D6F7-38F9-A44C-8B3C-8C6E388F3AF5}">
      <dgm:prSet/>
      <dgm:spPr/>
      <dgm:t>
        <a:bodyPr/>
        <a:lstStyle/>
        <a:p>
          <a:endParaRPr lang="en-GB"/>
        </a:p>
      </dgm:t>
    </dgm:pt>
    <dgm:pt modelId="{852B88C2-6A1B-E740-9442-A9AA0F8B7E3C}" type="sibTrans" cxnId="{1636D6F7-38F9-A44C-8B3C-8C6E388F3AF5}">
      <dgm:prSet/>
      <dgm:spPr/>
      <dgm:t>
        <a:bodyPr/>
        <a:lstStyle/>
        <a:p>
          <a:endParaRPr lang="en-GB"/>
        </a:p>
      </dgm:t>
    </dgm:pt>
    <dgm:pt modelId="{2EC1C032-F5E7-AE40-A9E6-5D3388CEB9CF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Webflow</a:t>
          </a:r>
        </a:p>
      </dgm:t>
    </dgm:pt>
    <dgm:pt modelId="{145812A0-C6A1-EC4F-B6A4-4875CEE2C5C6}" type="parTrans" cxnId="{D3A0127E-A865-4940-B14F-6D5D4F2886DD}">
      <dgm:prSet/>
      <dgm:spPr/>
      <dgm:t>
        <a:bodyPr/>
        <a:lstStyle/>
        <a:p>
          <a:endParaRPr lang="en-GB"/>
        </a:p>
      </dgm:t>
    </dgm:pt>
    <dgm:pt modelId="{C40B6F30-2388-DA4C-813D-A0A47F302FF3}" type="sibTrans" cxnId="{D3A0127E-A865-4940-B14F-6D5D4F2886DD}">
      <dgm:prSet/>
      <dgm:spPr/>
      <dgm:t>
        <a:bodyPr/>
        <a:lstStyle/>
        <a:p>
          <a:endParaRPr lang="en-GB"/>
        </a:p>
      </dgm:t>
    </dgm:pt>
    <dgm:pt modelId="{A6375D01-D9FD-A646-881D-8CEA2B46277A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Webflow is finalized, wireframes are ready</a:t>
          </a:r>
        </a:p>
      </dgm:t>
    </dgm:pt>
    <dgm:pt modelId="{51934F4A-AB7F-A149-9C2A-70232E98D949}" type="parTrans" cxnId="{C59D29EC-5F9D-4A43-90F4-20E2953F1E2D}">
      <dgm:prSet/>
      <dgm:spPr/>
      <dgm:t>
        <a:bodyPr/>
        <a:lstStyle/>
        <a:p>
          <a:endParaRPr lang="en-GB"/>
        </a:p>
      </dgm:t>
    </dgm:pt>
    <dgm:pt modelId="{64E55EA3-5695-3F4D-8335-7238644F9044}" type="sibTrans" cxnId="{C59D29EC-5F9D-4A43-90F4-20E2953F1E2D}">
      <dgm:prSet/>
      <dgm:spPr/>
      <dgm:t>
        <a:bodyPr/>
        <a:lstStyle/>
        <a:p>
          <a:endParaRPr lang="en-GB"/>
        </a:p>
      </dgm:t>
    </dgm:pt>
    <dgm:pt modelId="{5BD032CF-A36A-3642-9B90-982A5FDE9E59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Local deployment is working</a:t>
          </a:r>
        </a:p>
      </dgm:t>
    </dgm:pt>
    <dgm:pt modelId="{C5DBDF53-F431-1B43-9973-773F9B89963A}" type="parTrans" cxnId="{BE708985-C5B5-3C49-8BBB-A675CD4413FD}">
      <dgm:prSet/>
      <dgm:spPr/>
      <dgm:t>
        <a:bodyPr/>
        <a:lstStyle/>
        <a:p>
          <a:endParaRPr lang="en-GB"/>
        </a:p>
      </dgm:t>
    </dgm:pt>
    <dgm:pt modelId="{7FB30065-6340-5040-943D-3792B82CD327}" type="sibTrans" cxnId="{BE708985-C5B5-3C49-8BBB-A675CD4413FD}">
      <dgm:prSet/>
      <dgm:spPr/>
      <dgm:t>
        <a:bodyPr/>
        <a:lstStyle/>
        <a:p>
          <a:endParaRPr lang="en-GB"/>
        </a:p>
      </dgm:t>
    </dgm:pt>
    <dgm:pt modelId="{CD63ECFA-EDBD-0048-A84A-7FF5E0C8181C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Junit Tests</a:t>
          </a:r>
        </a:p>
      </dgm:t>
    </dgm:pt>
    <dgm:pt modelId="{17C1E220-1E9C-1346-8020-69D6F977DFCF}" type="parTrans" cxnId="{37950512-70B6-D649-82ED-0688A900683E}">
      <dgm:prSet/>
      <dgm:spPr/>
      <dgm:t>
        <a:bodyPr/>
        <a:lstStyle/>
        <a:p>
          <a:endParaRPr lang="en-GB"/>
        </a:p>
      </dgm:t>
    </dgm:pt>
    <dgm:pt modelId="{0565051C-9AF9-5749-B484-4B58898C5AEF}" type="sibTrans" cxnId="{37950512-70B6-D649-82ED-0688A900683E}">
      <dgm:prSet/>
      <dgm:spPr/>
      <dgm:t>
        <a:bodyPr/>
        <a:lstStyle/>
        <a:p>
          <a:endParaRPr lang="en-GB"/>
        </a:p>
      </dgm:t>
    </dgm:pt>
    <dgm:pt modelId="{242C3318-9621-8D4D-A134-16AF1E603CD0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Sonar for SAST</a:t>
          </a:r>
        </a:p>
      </dgm:t>
    </dgm:pt>
    <dgm:pt modelId="{32E5E4B0-1C8B-4F48-80FC-CC32B4FAE573}" type="parTrans" cxnId="{DEDE5687-8B7B-684D-9058-B48DDDBAB84E}">
      <dgm:prSet/>
      <dgm:spPr/>
      <dgm:t>
        <a:bodyPr/>
        <a:lstStyle/>
        <a:p>
          <a:endParaRPr lang="en-GB"/>
        </a:p>
      </dgm:t>
    </dgm:pt>
    <dgm:pt modelId="{0D8D72DA-A9B9-F248-A730-53A71FA5CC51}" type="sibTrans" cxnId="{DEDE5687-8B7B-684D-9058-B48DDDBAB84E}">
      <dgm:prSet/>
      <dgm:spPr/>
      <dgm:t>
        <a:bodyPr/>
        <a:lstStyle/>
        <a:p>
          <a:endParaRPr lang="en-GB"/>
        </a:p>
      </dgm:t>
    </dgm:pt>
    <dgm:pt modelId="{BBA4E25E-BC7B-CF40-A7B9-C4857074A058}">
      <dgm:prSet phldrT="[Text]" custT="1"/>
      <dgm:spPr/>
      <dgm:t>
        <a:bodyPr/>
        <a:lstStyle/>
        <a:p>
          <a:r>
            <a:rPr lang="en-GB" sz="1400" dirty="0"/>
            <a:t>Http REST client</a:t>
          </a:r>
        </a:p>
      </dgm:t>
    </dgm:pt>
    <dgm:pt modelId="{81579F64-7A9B-A646-AA85-884CCB63165C}" type="parTrans" cxnId="{1342B026-D63C-F948-AE11-FD161963AB93}">
      <dgm:prSet/>
      <dgm:spPr/>
      <dgm:t>
        <a:bodyPr/>
        <a:lstStyle/>
        <a:p>
          <a:endParaRPr lang="en-GB"/>
        </a:p>
      </dgm:t>
    </dgm:pt>
    <dgm:pt modelId="{85B5237B-0B62-B84E-A8F3-ADA9800EE728}" type="sibTrans" cxnId="{1342B026-D63C-F948-AE11-FD161963AB93}">
      <dgm:prSet/>
      <dgm:spPr/>
      <dgm:t>
        <a:bodyPr/>
        <a:lstStyle/>
        <a:p>
          <a:endParaRPr lang="en-GB"/>
        </a:p>
      </dgm:t>
    </dgm:pt>
    <dgm:pt modelId="{CDF6649E-EBF7-BF46-9F27-E096841202CE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Write and Read to S3</a:t>
          </a:r>
        </a:p>
      </dgm:t>
    </dgm:pt>
    <dgm:pt modelId="{45EFD2CA-A8F9-D34A-9702-77AAA2D454C7}" type="parTrans" cxnId="{06C8D8DD-00ED-324D-8E00-D6E9DA199A51}">
      <dgm:prSet/>
      <dgm:spPr/>
      <dgm:t>
        <a:bodyPr/>
        <a:lstStyle/>
        <a:p>
          <a:endParaRPr lang="en-GB"/>
        </a:p>
      </dgm:t>
    </dgm:pt>
    <dgm:pt modelId="{678E8310-2FD6-D641-A947-5EC2E7EDA0CB}" type="sibTrans" cxnId="{06C8D8DD-00ED-324D-8E00-D6E9DA199A51}">
      <dgm:prSet/>
      <dgm:spPr/>
      <dgm:t>
        <a:bodyPr/>
        <a:lstStyle/>
        <a:p>
          <a:endParaRPr lang="en-GB"/>
        </a:p>
      </dgm:t>
    </dgm:pt>
    <dgm:pt modelId="{2629F232-53CA-E84C-BB45-2C4C0D0DCD2E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Unit testing using Jest</a:t>
          </a:r>
        </a:p>
      </dgm:t>
    </dgm:pt>
    <dgm:pt modelId="{5B4B387D-7306-6343-A2B0-007768EECF84}" type="parTrans" cxnId="{0E36A88A-3295-D34B-BE8E-ECBD6DFD8A06}">
      <dgm:prSet/>
      <dgm:spPr/>
      <dgm:t>
        <a:bodyPr/>
        <a:lstStyle/>
        <a:p>
          <a:endParaRPr lang="en-GB"/>
        </a:p>
      </dgm:t>
    </dgm:pt>
    <dgm:pt modelId="{E1BAE4BA-4669-AF4F-A533-8BF1416D1119}" type="sibTrans" cxnId="{0E36A88A-3295-D34B-BE8E-ECBD6DFD8A06}">
      <dgm:prSet/>
      <dgm:spPr/>
      <dgm:t>
        <a:bodyPr/>
        <a:lstStyle/>
        <a:p>
          <a:endParaRPr lang="en-GB"/>
        </a:p>
      </dgm:t>
    </dgm:pt>
    <dgm:pt modelId="{13D9D9C9-2F68-A443-9A4E-3C0E9F1C0397}">
      <dgm:prSet phldrT="[Text]" custT="1"/>
      <dgm:spPr/>
      <dgm:t>
        <a:bodyPr/>
        <a:lstStyle/>
        <a:p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Junit tests with 75% code coverage</a:t>
          </a:r>
        </a:p>
      </dgm:t>
    </dgm:pt>
    <dgm:pt modelId="{21189622-F68C-E545-AB29-06CCCF354014}" type="parTrans" cxnId="{98246D3F-7EE4-394C-A76D-729B8D729C52}">
      <dgm:prSet/>
      <dgm:spPr/>
      <dgm:t>
        <a:bodyPr/>
        <a:lstStyle/>
        <a:p>
          <a:endParaRPr lang="en-GB"/>
        </a:p>
      </dgm:t>
    </dgm:pt>
    <dgm:pt modelId="{BB358183-92FB-BF4E-B8A4-85E590BFF438}" type="sibTrans" cxnId="{98246D3F-7EE4-394C-A76D-729B8D729C52}">
      <dgm:prSet/>
      <dgm:spPr/>
      <dgm:t>
        <a:bodyPr/>
        <a:lstStyle/>
        <a:p>
          <a:endParaRPr lang="en-GB"/>
        </a:p>
      </dgm:t>
    </dgm:pt>
    <dgm:pt modelId="{880FB531-28A2-5B40-8191-B3FB43EADA19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Using Sonarlint plugin</a:t>
          </a:r>
        </a:p>
      </dgm:t>
    </dgm:pt>
    <dgm:pt modelId="{6A86CB60-6FF8-7A45-88E5-3657AD4679A5}" type="parTrans" cxnId="{1AC4F676-48C0-0544-B327-0E3457C96532}">
      <dgm:prSet/>
      <dgm:spPr/>
      <dgm:t>
        <a:bodyPr/>
        <a:lstStyle/>
        <a:p>
          <a:endParaRPr lang="en-GB"/>
        </a:p>
      </dgm:t>
    </dgm:pt>
    <dgm:pt modelId="{5E77DC36-15D7-E44D-951A-A9C8BFCFD4E1}" type="sibTrans" cxnId="{1AC4F676-48C0-0544-B327-0E3457C96532}">
      <dgm:prSet/>
      <dgm:spPr/>
      <dgm:t>
        <a:bodyPr/>
        <a:lstStyle/>
        <a:p>
          <a:endParaRPr lang="en-GB"/>
        </a:p>
      </dgm:t>
    </dgm:pt>
    <dgm:pt modelId="{16B49526-6B05-8948-B9EF-4D03BCB3C59B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Targeting 0 sonar issues before final release</a:t>
          </a:r>
        </a:p>
      </dgm:t>
    </dgm:pt>
    <dgm:pt modelId="{C8025B39-A045-D244-AABB-CEF976CF478C}" type="parTrans" cxnId="{84A2D335-B3BE-7F4F-960E-E81E4260F9D7}">
      <dgm:prSet/>
      <dgm:spPr/>
      <dgm:t>
        <a:bodyPr/>
        <a:lstStyle/>
        <a:p>
          <a:endParaRPr lang="en-GB"/>
        </a:p>
      </dgm:t>
    </dgm:pt>
    <dgm:pt modelId="{0354A672-220A-0842-8E87-F312FEDA7C28}" type="sibTrans" cxnId="{84A2D335-B3BE-7F4F-960E-E81E4260F9D7}">
      <dgm:prSet/>
      <dgm:spPr/>
      <dgm:t>
        <a:bodyPr/>
        <a:lstStyle/>
        <a:p>
          <a:endParaRPr lang="en-GB"/>
        </a:p>
      </dgm:t>
    </dgm:pt>
    <dgm:pt modelId="{EA6914BA-1D43-5745-BE4E-1CFB3FA1817B}">
      <dgm:prSet phldrT="[Text]" custT="1"/>
      <dgm:spPr/>
      <dgm:t>
        <a:bodyPr/>
        <a:lstStyle/>
        <a:p>
          <a:r>
            <a:rPr lang="en-GB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Models and DAO</a:t>
          </a:r>
          <a:endParaRPr lang="en-GB" sz="1400" dirty="0"/>
        </a:p>
      </dgm:t>
    </dgm:pt>
    <dgm:pt modelId="{F517F6E0-2703-2D41-A465-9E3E9F6F6CEA}" type="parTrans" cxnId="{F73B2185-DFC3-2D40-83FD-5F3C8B63A691}">
      <dgm:prSet/>
      <dgm:spPr/>
      <dgm:t>
        <a:bodyPr/>
        <a:lstStyle/>
        <a:p>
          <a:endParaRPr lang="en-GB"/>
        </a:p>
      </dgm:t>
    </dgm:pt>
    <dgm:pt modelId="{1B9DF149-AAC8-A047-A4B6-CB918BFB626C}" type="sibTrans" cxnId="{F73B2185-DFC3-2D40-83FD-5F3C8B63A691}">
      <dgm:prSet/>
      <dgm:spPr/>
      <dgm:t>
        <a:bodyPr/>
        <a:lstStyle/>
        <a:p>
          <a:endParaRPr lang="en-GB"/>
        </a:p>
      </dgm:t>
    </dgm:pt>
    <dgm:pt modelId="{8C2E9AB3-0F91-0E43-A84D-35A17827AB9B}" type="pres">
      <dgm:prSet presAssocID="{4C300256-EEFC-4D44-93E2-32E3C846B03F}" presName="Name0" presStyleCnt="0">
        <dgm:presLayoutVars>
          <dgm:dir/>
          <dgm:animLvl val="lvl"/>
          <dgm:resizeHandles val="exact"/>
        </dgm:presLayoutVars>
      </dgm:prSet>
      <dgm:spPr/>
    </dgm:pt>
    <dgm:pt modelId="{A26EA657-D504-144F-86AE-0480FA5FC657}" type="pres">
      <dgm:prSet presAssocID="{1DDD3842-F447-A546-BC66-091B150D7E34}" presName="linNode" presStyleCnt="0"/>
      <dgm:spPr/>
    </dgm:pt>
    <dgm:pt modelId="{4F584BD0-0D49-074E-8DAC-B38A32C911EF}" type="pres">
      <dgm:prSet presAssocID="{1DDD3842-F447-A546-BC66-091B150D7E3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47685CE-0EB2-4747-BBD2-F4C9AF30749F}" type="pres">
      <dgm:prSet presAssocID="{1DDD3842-F447-A546-BC66-091B150D7E34}" presName="descendantText" presStyleLbl="alignAccFollowNode1" presStyleIdx="0" presStyleCnt="5">
        <dgm:presLayoutVars>
          <dgm:bulletEnabled val="1"/>
        </dgm:presLayoutVars>
      </dgm:prSet>
      <dgm:spPr/>
    </dgm:pt>
    <dgm:pt modelId="{5524BBFF-E46C-5141-AC47-0E19C8B8BBE8}" type="pres">
      <dgm:prSet presAssocID="{9472A322-7919-504A-B9C4-F911D3AE6FC3}" presName="sp" presStyleCnt="0"/>
      <dgm:spPr/>
    </dgm:pt>
    <dgm:pt modelId="{2625ACAE-C96C-FF4B-A43F-170C7CEA71BF}" type="pres">
      <dgm:prSet presAssocID="{4727292A-E23C-B947-A169-4A18417718AE}" presName="linNode" presStyleCnt="0"/>
      <dgm:spPr/>
    </dgm:pt>
    <dgm:pt modelId="{6435BE0E-47B2-6A41-B15D-1BEDF719831B}" type="pres">
      <dgm:prSet presAssocID="{4727292A-E23C-B947-A169-4A18417718A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1AB7B52-D28E-0F4D-BB77-9B6FDCA5536E}" type="pres">
      <dgm:prSet presAssocID="{4727292A-E23C-B947-A169-4A18417718AE}" presName="descendantText" presStyleLbl="alignAccFollowNode1" presStyleIdx="1" presStyleCnt="5">
        <dgm:presLayoutVars>
          <dgm:bulletEnabled val="1"/>
        </dgm:presLayoutVars>
      </dgm:prSet>
      <dgm:spPr/>
    </dgm:pt>
    <dgm:pt modelId="{4D50C47C-649C-7B44-8901-2D96CC7BA242}" type="pres">
      <dgm:prSet presAssocID="{DF79EDC2-0897-E74F-87BB-B41BEAC221F3}" presName="sp" presStyleCnt="0"/>
      <dgm:spPr/>
    </dgm:pt>
    <dgm:pt modelId="{30113DBC-15B3-3640-8B61-DBED538719AF}" type="pres">
      <dgm:prSet presAssocID="{CD63ECFA-EDBD-0048-A84A-7FF5E0C8181C}" presName="linNode" presStyleCnt="0"/>
      <dgm:spPr/>
    </dgm:pt>
    <dgm:pt modelId="{8EA63252-1520-C740-9FB0-4DFD438B822A}" type="pres">
      <dgm:prSet presAssocID="{CD63ECFA-EDBD-0048-A84A-7FF5E0C8181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98D89BE-2AF6-BF47-AC91-1AF813E2C0CE}" type="pres">
      <dgm:prSet presAssocID="{CD63ECFA-EDBD-0048-A84A-7FF5E0C8181C}" presName="descendantText" presStyleLbl="alignAccFollowNode1" presStyleIdx="2" presStyleCnt="5">
        <dgm:presLayoutVars>
          <dgm:bulletEnabled val="1"/>
        </dgm:presLayoutVars>
      </dgm:prSet>
      <dgm:spPr/>
    </dgm:pt>
    <dgm:pt modelId="{E5F9812A-C753-5643-A1B3-112D36A2007C}" type="pres">
      <dgm:prSet presAssocID="{0565051C-9AF9-5749-B484-4B58898C5AEF}" presName="sp" presStyleCnt="0"/>
      <dgm:spPr/>
    </dgm:pt>
    <dgm:pt modelId="{3AE3A830-B6A3-D349-93CC-29CA923CA6B7}" type="pres">
      <dgm:prSet presAssocID="{242C3318-9621-8D4D-A134-16AF1E603CD0}" presName="linNode" presStyleCnt="0"/>
      <dgm:spPr/>
    </dgm:pt>
    <dgm:pt modelId="{6868215C-CABE-5445-BD67-614DE88987E7}" type="pres">
      <dgm:prSet presAssocID="{242C3318-9621-8D4D-A134-16AF1E603CD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99919-A7D9-694A-9C9B-379DFB26B06B}" type="pres">
      <dgm:prSet presAssocID="{242C3318-9621-8D4D-A134-16AF1E603CD0}" presName="descendantText" presStyleLbl="alignAccFollowNode1" presStyleIdx="3" presStyleCnt="5">
        <dgm:presLayoutVars>
          <dgm:bulletEnabled val="1"/>
        </dgm:presLayoutVars>
      </dgm:prSet>
      <dgm:spPr/>
    </dgm:pt>
    <dgm:pt modelId="{11F325BD-2F90-6440-AC27-DEAC9A52E026}" type="pres">
      <dgm:prSet presAssocID="{0D8D72DA-A9B9-F248-A730-53A71FA5CC51}" presName="sp" presStyleCnt="0"/>
      <dgm:spPr/>
    </dgm:pt>
    <dgm:pt modelId="{2FD70E1C-0F55-7646-8983-C0A22E55B620}" type="pres">
      <dgm:prSet presAssocID="{2EC1C032-F5E7-AE40-A9E6-5D3388CEB9CF}" presName="linNode" presStyleCnt="0"/>
      <dgm:spPr/>
    </dgm:pt>
    <dgm:pt modelId="{3990979B-8087-B944-8099-A273F3EC490C}" type="pres">
      <dgm:prSet presAssocID="{2EC1C032-F5E7-AE40-A9E6-5D3388CEB9C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13C054B8-854D-AE48-A847-1161840938C2}" type="pres">
      <dgm:prSet presAssocID="{2EC1C032-F5E7-AE40-A9E6-5D3388CEB9C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7950512-70B6-D649-82ED-0688A900683E}" srcId="{4C300256-EEFC-4D44-93E2-32E3C846B03F}" destId="{CD63ECFA-EDBD-0048-A84A-7FF5E0C8181C}" srcOrd="2" destOrd="0" parTransId="{17C1E220-1E9C-1346-8020-69D6F977DFCF}" sibTransId="{0565051C-9AF9-5749-B484-4B58898C5AEF}"/>
    <dgm:cxn modelId="{F0BFD61C-A026-BB4D-A98B-8D47BC27D1A1}" type="presOf" srcId="{4C300256-EEFC-4D44-93E2-32E3C846B03F}" destId="{8C2E9AB3-0F91-0E43-A84D-35A17827AB9B}" srcOrd="0" destOrd="0" presId="urn:microsoft.com/office/officeart/2005/8/layout/vList5"/>
    <dgm:cxn modelId="{1342B026-D63C-F948-AE11-FD161963AB93}" srcId="{1DDD3842-F447-A546-BC66-091B150D7E34}" destId="{BBA4E25E-BC7B-CF40-A7B9-C4857074A058}" srcOrd="1" destOrd="0" parTransId="{81579F64-7A9B-A646-AA85-884CCB63165C}" sibTransId="{85B5237B-0B62-B84E-A8F3-ADA9800EE728}"/>
    <dgm:cxn modelId="{48203534-99CA-4840-BFB9-A84996594791}" type="presOf" srcId="{4727292A-E23C-B947-A169-4A18417718AE}" destId="{6435BE0E-47B2-6A41-B15D-1BEDF719831B}" srcOrd="0" destOrd="0" presId="urn:microsoft.com/office/officeart/2005/8/layout/vList5"/>
    <dgm:cxn modelId="{84A2D335-B3BE-7F4F-960E-E81E4260F9D7}" srcId="{242C3318-9621-8D4D-A134-16AF1E603CD0}" destId="{16B49526-6B05-8948-B9EF-4D03BCB3C59B}" srcOrd="1" destOrd="0" parTransId="{C8025B39-A045-D244-AABB-CEF976CF478C}" sibTransId="{0354A672-220A-0842-8E87-F312FEDA7C28}"/>
    <dgm:cxn modelId="{D992223D-D755-4347-AF10-A6E670E79341}" type="presOf" srcId="{2EC1C032-F5E7-AE40-A9E6-5D3388CEB9CF}" destId="{3990979B-8087-B944-8099-A273F3EC490C}" srcOrd="0" destOrd="0" presId="urn:microsoft.com/office/officeart/2005/8/layout/vList5"/>
    <dgm:cxn modelId="{22FE683E-21E1-C347-9678-B98371F614D2}" srcId="{4C300256-EEFC-4D44-93E2-32E3C846B03F}" destId="{1DDD3842-F447-A546-BC66-091B150D7E34}" srcOrd="0" destOrd="0" parTransId="{703EE474-05AD-BF4E-9A4F-0FD66995653A}" sibTransId="{9472A322-7919-504A-B9C4-F911D3AE6FC3}"/>
    <dgm:cxn modelId="{98246D3F-7EE4-394C-A76D-729B8D729C52}" srcId="{CD63ECFA-EDBD-0048-A84A-7FF5E0C8181C}" destId="{13D9D9C9-2F68-A443-9A4E-3C0E9F1C0397}" srcOrd="0" destOrd="0" parTransId="{21189622-F68C-E545-AB29-06CCCF354014}" sibTransId="{BB358183-92FB-BF4E-B8A4-85E590BFF438}"/>
    <dgm:cxn modelId="{1E12803F-1451-1845-96F8-AA7588CD230B}" type="presOf" srcId="{525D6DF1-29E8-D84F-8A04-EE612AF34604}" destId="{E1AB7B52-D28E-0F4D-BB77-9B6FDCA5536E}" srcOrd="0" destOrd="0" presId="urn:microsoft.com/office/officeart/2005/8/layout/vList5"/>
    <dgm:cxn modelId="{1216D053-D1CD-EF4D-BD9F-FB48A8D9F699}" type="presOf" srcId="{2629F232-53CA-E84C-BB45-2C4C0D0DCD2E}" destId="{13C054B8-854D-AE48-A847-1161840938C2}" srcOrd="0" destOrd="2" presId="urn:microsoft.com/office/officeart/2005/8/layout/vList5"/>
    <dgm:cxn modelId="{EB53A658-FCD1-A94B-8F55-1F145B0AF7E5}" type="presOf" srcId="{5BD032CF-A36A-3642-9B90-982A5FDE9E59}" destId="{13C054B8-854D-AE48-A847-1161840938C2}" srcOrd="0" destOrd="1" presId="urn:microsoft.com/office/officeart/2005/8/layout/vList5"/>
    <dgm:cxn modelId="{1AC4F676-48C0-0544-B327-0E3457C96532}" srcId="{242C3318-9621-8D4D-A134-16AF1E603CD0}" destId="{880FB531-28A2-5B40-8191-B3FB43EADA19}" srcOrd="0" destOrd="0" parTransId="{6A86CB60-6FF8-7A45-88E5-3657AD4679A5}" sibTransId="{5E77DC36-15D7-E44D-951A-A9C8BFCFD4E1}"/>
    <dgm:cxn modelId="{D3A0127E-A865-4940-B14F-6D5D4F2886DD}" srcId="{4C300256-EEFC-4D44-93E2-32E3C846B03F}" destId="{2EC1C032-F5E7-AE40-A9E6-5D3388CEB9CF}" srcOrd="4" destOrd="0" parTransId="{145812A0-C6A1-EC4F-B6A4-4875CEE2C5C6}" sibTransId="{C40B6F30-2388-DA4C-813D-A0A47F302FF3}"/>
    <dgm:cxn modelId="{6963A582-FCA4-214F-B9A1-AA85C4A56F09}" type="presOf" srcId="{EA6914BA-1D43-5745-BE4E-1CFB3FA1817B}" destId="{E47685CE-0EB2-4747-BBD2-F4C9AF30749F}" srcOrd="0" destOrd="2" presId="urn:microsoft.com/office/officeart/2005/8/layout/vList5"/>
    <dgm:cxn modelId="{F73B2185-DFC3-2D40-83FD-5F3C8B63A691}" srcId="{1DDD3842-F447-A546-BC66-091B150D7E34}" destId="{EA6914BA-1D43-5745-BE4E-1CFB3FA1817B}" srcOrd="2" destOrd="0" parTransId="{F517F6E0-2703-2D41-A465-9E3E9F6F6CEA}" sibTransId="{1B9DF149-AAC8-A047-A4B6-CB918BFB626C}"/>
    <dgm:cxn modelId="{BE708985-C5B5-3C49-8BBB-A675CD4413FD}" srcId="{2EC1C032-F5E7-AE40-A9E6-5D3388CEB9CF}" destId="{5BD032CF-A36A-3642-9B90-982A5FDE9E59}" srcOrd="1" destOrd="0" parTransId="{C5DBDF53-F431-1B43-9973-773F9B89963A}" sibTransId="{7FB30065-6340-5040-943D-3792B82CD327}"/>
    <dgm:cxn modelId="{10D83986-496F-B247-96A0-21DFAD6B5799}" type="presOf" srcId="{16B49526-6B05-8948-B9EF-4D03BCB3C59B}" destId="{C3399919-A7D9-694A-9C9B-379DFB26B06B}" srcOrd="0" destOrd="1" presId="urn:microsoft.com/office/officeart/2005/8/layout/vList5"/>
    <dgm:cxn modelId="{DEDE5687-8B7B-684D-9058-B48DDDBAB84E}" srcId="{4C300256-EEFC-4D44-93E2-32E3C846B03F}" destId="{242C3318-9621-8D4D-A134-16AF1E603CD0}" srcOrd="3" destOrd="0" parTransId="{32E5E4B0-1C8B-4F48-80FC-CC32B4FAE573}" sibTransId="{0D8D72DA-A9B9-F248-A730-53A71FA5CC51}"/>
    <dgm:cxn modelId="{5280748A-1CA9-1744-B3F0-837D09298C1E}" type="presOf" srcId="{242C3318-9621-8D4D-A134-16AF1E603CD0}" destId="{6868215C-CABE-5445-BD67-614DE88987E7}" srcOrd="0" destOrd="0" presId="urn:microsoft.com/office/officeart/2005/8/layout/vList5"/>
    <dgm:cxn modelId="{0E36A88A-3295-D34B-BE8E-ECBD6DFD8A06}" srcId="{2EC1C032-F5E7-AE40-A9E6-5D3388CEB9CF}" destId="{2629F232-53CA-E84C-BB45-2C4C0D0DCD2E}" srcOrd="2" destOrd="0" parTransId="{5B4B387D-7306-6343-A2B0-007768EECF84}" sibTransId="{E1BAE4BA-4669-AF4F-A533-8BF1416D1119}"/>
    <dgm:cxn modelId="{3ED7D693-2E7B-8344-A836-EF7A266DDC7A}" type="presOf" srcId="{880FB531-28A2-5B40-8191-B3FB43EADA19}" destId="{C3399919-A7D9-694A-9C9B-379DFB26B06B}" srcOrd="0" destOrd="0" presId="urn:microsoft.com/office/officeart/2005/8/layout/vList5"/>
    <dgm:cxn modelId="{E3D8CDAC-B4B0-3E4A-A5E8-F2B82FCDA801}" type="presOf" srcId="{A6375D01-D9FD-A646-881D-8CEA2B46277A}" destId="{13C054B8-854D-AE48-A847-1161840938C2}" srcOrd="0" destOrd="0" presId="urn:microsoft.com/office/officeart/2005/8/layout/vList5"/>
    <dgm:cxn modelId="{10856DB2-5D2A-EC4C-B7B6-5F0A8A01E717}" type="presOf" srcId="{13D9D9C9-2F68-A443-9A4E-3C0E9F1C0397}" destId="{D98D89BE-2AF6-BF47-AC91-1AF813E2C0CE}" srcOrd="0" destOrd="0" presId="urn:microsoft.com/office/officeart/2005/8/layout/vList5"/>
    <dgm:cxn modelId="{A4B2E0B9-2C2B-FC4A-B1CA-3CD1DCEC9EEC}" type="presOf" srcId="{CD63ECFA-EDBD-0048-A84A-7FF5E0C8181C}" destId="{8EA63252-1520-C740-9FB0-4DFD438B822A}" srcOrd="0" destOrd="0" presId="urn:microsoft.com/office/officeart/2005/8/layout/vList5"/>
    <dgm:cxn modelId="{04C296BA-3686-714F-99E4-3A16A55BD439}" srcId="{1DDD3842-F447-A546-BC66-091B150D7E34}" destId="{C1C6CB83-6F30-F04C-9204-00C845E5E9E7}" srcOrd="0" destOrd="0" parTransId="{19DE50AA-42A2-9749-A1FC-3A69638953A6}" sibTransId="{279DED03-6846-5A4B-BE32-9BD09B717714}"/>
    <dgm:cxn modelId="{DAF46CCC-EEAC-384F-935C-F5F69B2F6AE5}" type="presOf" srcId="{BBA4E25E-BC7B-CF40-A7B9-C4857074A058}" destId="{E47685CE-0EB2-4747-BBD2-F4C9AF30749F}" srcOrd="0" destOrd="1" presId="urn:microsoft.com/office/officeart/2005/8/layout/vList5"/>
    <dgm:cxn modelId="{17E084D0-0A6F-7048-BF9E-F4B65555701D}" type="presOf" srcId="{C1C6CB83-6F30-F04C-9204-00C845E5E9E7}" destId="{E47685CE-0EB2-4747-BBD2-F4C9AF30749F}" srcOrd="0" destOrd="0" presId="urn:microsoft.com/office/officeart/2005/8/layout/vList5"/>
    <dgm:cxn modelId="{06C8D8DD-00ED-324D-8E00-D6E9DA199A51}" srcId="{4727292A-E23C-B947-A169-4A18417718AE}" destId="{CDF6649E-EBF7-BF46-9F27-E096841202CE}" srcOrd="1" destOrd="0" parTransId="{45EFD2CA-A8F9-D34A-9702-77AAA2D454C7}" sibTransId="{678E8310-2FD6-D641-A947-5EC2E7EDA0CB}"/>
    <dgm:cxn modelId="{B9AA50E0-0267-B247-8C9D-27BED65679C8}" srcId="{4C300256-EEFC-4D44-93E2-32E3C846B03F}" destId="{4727292A-E23C-B947-A169-4A18417718AE}" srcOrd="1" destOrd="0" parTransId="{DD05E1FD-4925-6B43-AC7E-819134C4C820}" sibTransId="{DF79EDC2-0897-E74F-87BB-B41BEAC221F3}"/>
    <dgm:cxn modelId="{C59D29EC-5F9D-4A43-90F4-20E2953F1E2D}" srcId="{2EC1C032-F5E7-AE40-A9E6-5D3388CEB9CF}" destId="{A6375D01-D9FD-A646-881D-8CEA2B46277A}" srcOrd="0" destOrd="0" parTransId="{51934F4A-AB7F-A149-9C2A-70232E98D949}" sibTransId="{64E55EA3-5695-3F4D-8335-7238644F9044}"/>
    <dgm:cxn modelId="{6CAF6DF1-4368-B64F-BD08-BD7B1B7BB26C}" type="presOf" srcId="{CDF6649E-EBF7-BF46-9F27-E096841202CE}" destId="{E1AB7B52-D28E-0F4D-BB77-9B6FDCA5536E}" srcOrd="0" destOrd="1" presId="urn:microsoft.com/office/officeart/2005/8/layout/vList5"/>
    <dgm:cxn modelId="{1636D6F7-38F9-A44C-8B3C-8C6E388F3AF5}" srcId="{4727292A-E23C-B947-A169-4A18417718AE}" destId="{525D6DF1-29E8-D84F-8A04-EE612AF34604}" srcOrd="0" destOrd="0" parTransId="{CE6A9EBC-AEF6-2C47-89F0-3B3FD564C04E}" sibTransId="{852B88C2-6A1B-E740-9442-A9AA0F8B7E3C}"/>
    <dgm:cxn modelId="{7A206EF8-7E82-8443-8DAD-59E995A2DE27}" type="presOf" srcId="{1DDD3842-F447-A546-BC66-091B150D7E34}" destId="{4F584BD0-0D49-074E-8DAC-B38A32C911EF}" srcOrd="0" destOrd="0" presId="urn:microsoft.com/office/officeart/2005/8/layout/vList5"/>
    <dgm:cxn modelId="{DFBD8834-AFDC-7643-A54E-297EBF95F80F}" type="presParOf" srcId="{8C2E9AB3-0F91-0E43-A84D-35A17827AB9B}" destId="{A26EA657-D504-144F-86AE-0480FA5FC657}" srcOrd="0" destOrd="0" presId="urn:microsoft.com/office/officeart/2005/8/layout/vList5"/>
    <dgm:cxn modelId="{C031ABB5-54A7-CB4D-96E6-12051736DF8F}" type="presParOf" srcId="{A26EA657-D504-144F-86AE-0480FA5FC657}" destId="{4F584BD0-0D49-074E-8DAC-B38A32C911EF}" srcOrd="0" destOrd="0" presId="urn:microsoft.com/office/officeart/2005/8/layout/vList5"/>
    <dgm:cxn modelId="{B2FFA599-FF59-F44C-A23E-D32F972852E6}" type="presParOf" srcId="{A26EA657-D504-144F-86AE-0480FA5FC657}" destId="{E47685CE-0EB2-4747-BBD2-F4C9AF30749F}" srcOrd="1" destOrd="0" presId="urn:microsoft.com/office/officeart/2005/8/layout/vList5"/>
    <dgm:cxn modelId="{EAAFC8FE-F8A2-4348-B2B2-BC95BE8CCDF2}" type="presParOf" srcId="{8C2E9AB3-0F91-0E43-A84D-35A17827AB9B}" destId="{5524BBFF-E46C-5141-AC47-0E19C8B8BBE8}" srcOrd="1" destOrd="0" presId="urn:microsoft.com/office/officeart/2005/8/layout/vList5"/>
    <dgm:cxn modelId="{11A9E160-05CF-9244-B553-3273525F5576}" type="presParOf" srcId="{8C2E9AB3-0F91-0E43-A84D-35A17827AB9B}" destId="{2625ACAE-C96C-FF4B-A43F-170C7CEA71BF}" srcOrd="2" destOrd="0" presId="urn:microsoft.com/office/officeart/2005/8/layout/vList5"/>
    <dgm:cxn modelId="{465B3B55-D587-3B40-A055-299C54664E58}" type="presParOf" srcId="{2625ACAE-C96C-FF4B-A43F-170C7CEA71BF}" destId="{6435BE0E-47B2-6A41-B15D-1BEDF719831B}" srcOrd="0" destOrd="0" presId="urn:microsoft.com/office/officeart/2005/8/layout/vList5"/>
    <dgm:cxn modelId="{11524641-7AB1-DE4E-BF35-D24788F3625A}" type="presParOf" srcId="{2625ACAE-C96C-FF4B-A43F-170C7CEA71BF}" destId="{E1AB7B52-D28E-0F4D-BB77-9B6FDCA5536E}" srcOrd="1" destOrd="0" presId="urn:microsoft.com/office/officeart/2005/8/layout/vList5"/>
    <dgm:cxn modelId="{E9CEE1A6-8CE0-A54C-94C3-4195A4C1DA24}" type="presParOf" srcId="{8C2E9AB3-0F91-0E43-A84D-35A17827AB9B}" destId="{4D50C47C-649C-7B44-8901-2D96CC7BA242}" srcOrd="3" destOrd="0" presId="urn:microsoft.com/office/officeart/2005/8/layout/vList5"/>
    <dgm:cxn modelId="{4EEED445-2B42-144D-A157-81F6E2A89A4F}" type="presParOf" srcId="{8C2E9AB3-0F91-0E43-A84D-35A17827AB9B}" destId="{30113DBC-15B3-3640-8B61-DBED538719AF}" srcOrd="4" destOrd="0" presId="urn:microsoft.com/office/officeart/2005/8/layout/vList5"/>
    <dgm:cxn modelId="{C80C77F7-B93E-5B44-B7D5-E939E2B4FED3}" type="presParOf" srcId="{30113DBC-15B3-3640-8B61-DBED538719AF}" destId="{8EA63252-1520-C740-9FB0-4DFD438B822A}" srcOrd="0" destOrd="0" presId="urn:microsoft.com/office/officeart/2005/8/layout/vList5"/>
    <dgm:cxn modelId="{E6973BBA-9D6D-3C4B-BA7B-CD48B427AB48}" type="presParOf" srcId="{30113DBC-15B3-3640-8B61-DBED538719AF}" destId="{D98D89BE-2AF6-BF47-AC91-1AF813E2C0CE}" srcOrd="1" destOrd="0" presId="urn:microsoft.com/office/officeart/2005/8/layout/vList5"/>
    <dgm:cxn modelId="{43C191A7-D38E-EE47-BE45-1402B4827EDA}" type="presParOf" srcId="{8C2E9AB3-0F91-0E43-A84D-35A17827AB9B}" destId="{E5F9812A-C753-5643-A1B3-112D36A2007C}" srcOrd="5" destOrd="0" presId="urn:microsoft.com/office/officeart/2005/8/layout/vList5"/>
    <dgm:cxn modelId="{6A383D19-1D2B-EA4E-B38B-746B41ED8B4E}" type="presParOf" srcId="{8C2E9AB3-0F91-0E43-A84D-35A17827AB9B}" destId="{3AE3A830-B6A3-D349-93CC-29CA923CA6B7}" srcOrd="6" destOrd="0" presId="urn:microsoft.com/office/officeart/2005/8/layout/vList5"/>
    <dgm:cxn modelId="{822EBC9B-33D8-0B43-ADB4-DA3904083DC1}" type="presParOf" srcId="{3AE3A830-B6A3-D349-93CC-29CA923CA6B7}" destId="{6868215C-CABE-5445-BD67-614DE88987E7}" srcOrd="0" destOrd="0" presId="urn:microsoft.com/office/officeart/2005/8/layout/vList5"/>
    <dgm:cxn modelId="{72F984C6-70D5-B949-9C52-D68AF2B1D671}" type="presParOf" srcId="{3AE3A830-B6A3-D349-93CC-29CA923CA6B7}" destId="{C3399919-A7D9-694A-9C9B-379DFB26B06B}" srcOrd="1" destOrd="0" presId="urn:microsoft.com/office/officeart/2005/8/layout/vList5"/>
    <dgm:cxn modelId="{132A48EB-8849-F04B-8783-63363363123E}" type="presParOf" srcId="{8C2E9AB3-0F91-0E43-A84D-35A17827AB9B}" destId="{11F325BD-2F90-6440-AC27-DEAC9A52E026}" srcOrd="7" destOrd="0" presId="urn:microsoft.com/office/officeart/2005/8/layout/vList5"/>
    <dgm:cxn modelId="{D5E013F4-96B3-4144-BBCD-CE08DB9A8547}" type="presParOf" srcId="{8C2E9AB3-0F91-0E43-A84D-35A17827AB9B}" destId="{2FD70E1C-0F55-7646-8983-C0A22E55B620}" srcOrd="8" destOrd="0" presId="urn:microsoft.com/office/officeart/2005/8/layout/vList5"/>
    <dgm:cxn modelId="{1744B253-7635-D54A-8F9B-CEC4DFF3CA99}" type="presParOf" srcId="{2FD70E1C-0F55-7646-8983-C0A22E55B620}" destId="{3990979B-8087-B944-8099-A273F3EC490C}" srcOrd="0" destOrd="0" presId="urn:microsoft.com/office/officeart/2005/8/layout/vList5"/>
    <dgm:cxn modelId="{F8B50D6D-2D13-1148-937A-35D94A7DE108}" type="presParOf" srcId="{2FD70E1C-0F55-7646-8983-C0A22E55B620}" destId="{13C054B8-854D-AE48-A847-1161840938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76EB-71EC-C249-ABD1-02046A561B4C}">
      <dsp:nvSpPr>
        <dsp:cNvPr id="0" name=""/>
        <dsp:cNvSpPr/>
      </dsp:nvSpPr>
      <dsp:spPr>
        <a:xfrm>
          <a:off x="4849" y="3086956"/>
          <a:ext cx="1804139" cy="91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Search/ Crawl</a:t>
          </a:r>
        </a:p>
      </dsp:txBody>
      <dsp:txXfrm>
        <a:off x="461509" y="3086956"/>
        <a:ext cx="890819" cy="913320"/>
      </dsp:txXfrm>
    </dsp:sp>
    <dsp:sp modelId="{07561056-61A8-1740-AA3F-1121F0C6B105}">
      <dsp:nvSpPr>
        <dsp:cNvPr id="0" name=""/>
        <dsp:cNvSpPr/>
      </dsp:nvSpPr>
      <dsp:spPr>
        <a:xfrm>
          <a:off x="1628575" y="3086956"/>
          <a:ext cx="1804139" cy="91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Analysis</a:t>
          </a:r>
        </a:p>
      </dsp:txBody>
      <dsp:txXfrm>
        <a:off x="2085235" y="3086956"/>
        <a:ext cx="890819" cy="913320"/>
      </dsp:txXfrm>
    </dsp:sp>
    <dsp:sp modelId="{2D9BE4EA-214E-534D-97AC-028665724DBB}">
      <dsp:nvSpPr>
        <dsp:cNvPr id="0" name=""/>
        <dsp:cNvSpPr/>
      </dsp:nvSpPr>
      <dsp:spPr>
        <a:xfrm>
          <a:off x="3252301" y="3086956"/>
          <a:ext cx="1804139" cy="91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Storage</a:t>
          </a:r>
          <a:endParaRPr lang="en-GB" sz="1200" kern="1200" dirty="0"/>
        </a:p>
      </dsp:txBody>
      <dsp:txXfrm>
        <a:off x="3708961" y="3086956"/>
        <a:ext cx="890819" cy="913320"/>
      </dsp:txXfrm>
    </dsp:sp>
    <dsp:sp modelId="{95189739-62AB-974F-ABD7-394AEFAF889E}">
      <dsp:nvSpPr>
        <dsp:cNvPr id="0" name=""/>
        <dsp:cNvSpPr/>
      </dsp:nvSpPr>
      <dsp:spPr>
        <a:xfrm>
          <a:off x="4876027" y="3086956"/>
          <a:ext cx="1804139" cy="91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Report</a:t>
          </a:r>
        </a:p>
      </dsp:txBody>
      <dsp:txXfrm>
        <a:off x="5332687" y="3086956"/>
        <a:ext cx="890819" cy="913320"/>
      </dsp:txXfrm>
    </dsp:sp>
    <dsp:sp modelId="{BEBB08D0-E6C7-7E4B-87BC-30B81E699EFA}">
      <dsp:nvSpPr>
        <dsp:cNvPr id="0" name=""/>
        <dsp:cNvSpPr/>
      </dsp:nvSpPr>
      <dsp:spPr>
        <a:xfrm>
          <a:off x="6499753" y="3086956"/>
          <a:ext cx="1804139" cy="91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REST</a:t>
          </a:r>
        </a:p>
      </dsp:txBody>
      <dsp:txXfrm>
        <a:off x="6956413" y="3086956"/>
        <a:ext cx="890819" cy="913320"/>
      </dsp:txXfrm>
    </dsp:sp>
    <dsp:sp modelId="{625D4FE1-5281-4E47-977F-21214376DE4E}">
      <dsp:nvSpPr>
        <dsp:cNvPr id="0" name=""/>
        <dsp:cNvSpPr/>
      </dsp:nvSpPr>
      <dsp:spPr>
        <a:xfrm>
          <a:off x="8123479" y="3086956"/>
          <a:ext cx="1804139" cy="91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Front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End</a:t>
          </a:r>
        </a:p>
      </dsp:txBody>
      <dsp:txXfrm>
        <a:off x="8580139" y="3086956"/>
        <a:ext cx="890819" cy="91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85CE-0EB2-4747-BBD2-F4C9AF30749F}">
      <dsp:nvSpPr>
        <dsp:cNvPr id="0" name=""/>
        <dsp:cNvSpPr/>
      </dsp:nvSpPr>
      <dsp:spPr>
        <a:xfrm rot="5400000">
          <a:off x="7004412" y="-3037668"/>
          <a:ext cx="658556" cy="69022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GH queries for searching code, repos, users and packages are ready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Http REST client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Models and DAO</a:t>
          </a:r>
          <a:endParaRPr lang="en-GB" sz="1400" kern="1200" dirty="0"/>
        </a:p>
      </dsp:txBody>
      <dsp:txXfrm rot="-5400000">
        <a:off x="3882542" y="116350"/>
        <a:ext cx="6870149" cy="594260"/>
      </dsp:txXfrm>
    </dsp:sp>
    <dsp:sp modelId="{4F584BD0-0D49-074E-8DAC-B38A32C911EF}">
      <dsp:nvSpPr>
        <dsp:cNvPr id="0" name=""/>
        <dsp:cNvSpPr/>
      </dsp:nvSpPr>
      <dsp:spPr>
        <a:xfrm>
          <a:off x="0" y="1882"/>
          <a:ext cx="3882542" cy="823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Platform</a:t>
          </a:r>
          <a:endParaRPr lang="en-GB" sz="3200" kern="1200" dirty="0"/>
        </a:p>
      </dsp:txBody>
      <dsp:txXfrm>
        <a:off x="40185" y="42067"/>
        <a:ext cx="3802172" cy="742825"/>
      </dsp:txXfrm>
    </dsp:sp>
    <dsp:sp modelId="{E1AB7B52-D28E-0F4D-BB77-9B6FDCA5536E}">
      <dsp:nvSpPr>
        <dsp:cNvPr id="0" name=""/>
        <dsp:cNvSpPr/>
      </dsp:nvSpPr>
      <dsp:spPr>
        <a:xfrm rot="5400000">
          <a:off x="7004412" y="-2173312"/>
          <a:ext cx="658556" cy="69022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Configured access keys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Write and Read to S3</a:t>
          </a:r>
        </a:p>
      </dsp:txBody>
      <dsp:txXfrm rot="-5400000">
        <a:off x="3882542" y="980706"/>
        <a:ext cx="6870149" cy="594260"/>
      </dsp:txXfrm>
    </dsp:sp>
    <dsp:sp modelId="{6435BE0E-47B2-6A41-B15D-1BEDF719831B}">
      <dsp:nvSpPr>
        <dsp:cNvPr id="0" name=""/>
        <dsp:cNvSpPr/>
      </dsp:nvSpPr>
      <dsp:spPr>
        <a:xfrm>
          <a:off x="0" y="866238"/>
          <a:ext cx="3882542" cy="823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AWS S3</a:t>
          </a:r>
        </a:p>
      </dsp:txBody>
      <dsp:txXfrm>
        <a:off x="40185" y="906423"/>
        <a:ext cx="3802172" cy="742825"/>
      </dsp:txXfrm>
    </dsp:sp>
    <dsp:sp modelId="{D98D89BE-2AF6-BF47-AC91-1AF813E2C0CE}">
      <dsp:nvSpPr>
        <dsp:cNvPr id="0" name=""/>
        <dsp:cNvSpPr/>
      </dsp:nvSpPr>
      <dsp:spPr>
        <a:xfrm rot="5400000">
          <a:off x="7004412" y="-1308956"/>
          <a:ext cx="658556" cy="69022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Junit tests with 75% code coverage</a:t>
          </a:r>
        </a:p>
      </dsp:txBody>
      <dsp:txXfrm rot="-5400000">
        <a:off x="3882542" y="1845062"/>
        <a:ext cx="6870149" cy="594260"/>
      </dsp:txXfrm>
    </dsp:sp>
    <dsp:sp modelId="{8EA63252-1520-C740-9FB0-4DFD438B822A}">
      <dsp:nvSpPr>
        <dsp:cNvPr id="0" name=""/>
        <dsp:cNvSpPr/>
      </dsp:nvSpPr>
      <dsp:spPr>
        <a:xfrm>
          <a:off x="0" y="1730594"/>
          <a:ext cx="3882542" cy="823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Junit Tests</a:t>
          </a:r>
        </a:p>
      </dsp:txBody>
      <dsp:txXfrm>
        <a:off x="40185" y="1770779"/>
        <a:ext cx="3802172" cy="742825"/>
      </dsp:txXfrm>
    </dsp:sp>
    <dsp:sp modelId="{C3399919-A7D9-694A-9C9B-379DFB26B06B}">
      <dsp:nvSpPr>
        <dsp:cNvPr id="0" name=""/>
        <dsp:cNvSpPr/>
      </dsp:nvSpPr>
      <dsp:spPr>
        <a:xfrm rot="5400000">
          <a:off x="7004412" y="-444601"/>
          <a:ext cx="658556" cy="69022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Using Sonarlint plugin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Targeting 0 sonar issues before final release</a:t>
          </a:r>
        </a:p>
      </dsp:txBody>
      <dsp:txXfrm rot="-5400000">
        <a:off x="3882542" y="2709417"/>
        <a:ext cx="6870149" cy="594260"/>
      </dsp:txXfrm>
    </dsp:sp>
    <dsp:sp modelId="{6868215C-CABE-5445-BD67-614DE88987E7}">
      <dsp:nvSpPr>
        <dsp:cNvPr id="0" name=""/>
        <dsp:cNvSpPr/>
      </dsp:nvSpPr>
      <dsp:spPr>
        <a:xfrm>
          <a:off x="0" y="2594949"/>
          <a:ext cx="3882542" cy="823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Sonar for SAST</a:t>
          </a:r>
        </a:p>
      </dsp:txBody>
      <dsp:txXfrm>
        <a:off x="40185" y="2635134"/>
        <a:ext cx="3802172" cy="742825"/>
      </dsp:txXfrm>
    </dsp:sp>
    <dsp:sp modelId="{13C054B8-854D-AE48-A847-1161840938C2}">
      <dsp:nvSpPr>
        <dsp:cNvPr id="0" name=""/>
        <dsp:cNvSpPr/>
      </dsp:nvSpPr>
      <dsp:spPr>
        <a:xfrm rot="5400000">
          <a:off x="7004412" y="419754"/>
          <a:ext cx="658556" cy="69022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Webflow is finalized, wireframes are ready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Local deployment is working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Unit testing using Jest</a:t>
          </a:r>
        </a:p>
      </dsp:txBody>
      <dsp:txXfrm rot="-5400000">
        <a:off x="3882542" y="3573772"/>
        <a:ext cx="6870149" cy="594260"/>
      </dsp:txXfrm>
    </dsp:sp>
    <dsp:sp modelId="{3990979B-8087-B944-8099-A273F3EC490C}">
      <dsp:nvSpPr>
        <dsp:cNvPr id="0" name=""/>
        <dsp:cNvSpPr/>
      </dsp:nvSpPr>
      <dsp:spPr>
        <a:xfrm>
          <a:off x="0" y="3459305"/>
          <a:ext cx="3882542" cy="823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Webflow</a:t>
          </a:r>
        </a:p>
      </dsp:txBody>
      <dsp:txXfrm>
        <a:off x="40185" y="3499490"/>
        <a:ext cx="3802172" cy="74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42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48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20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567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941879" y="2584450"/>
            <a:ext cx="8629503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941879" y="3707151"/>
            <a:ext cx="5520775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01" y="455200"/>
            <a:ext cx="3717652" cy="11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  <a:defRPr sz="4000">
                <a:solidFill>
                  <a:srgbClr val="1D1A1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554D41"/>
              </a:buClr>
              <a:buSzPts val="1600"/>
              <a:buFont typeface="Calibri"/>
              <a:buChar char="•"/>
              <a:defRPr sz="1600">
                <a:solidFill>
                  <a:srgbClr val="554D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Separator">
  <p:cSld name="1_Section Separat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38200" y="1613080"/>
            <a:ext cx="742188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c Sheet (1)">
  <p:cSld name="Spec Sheet (1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943896" y="1466176"/>
            <a:ext cx="76057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H1 Clairvoyant Headings</a:t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943897" y="481662"/>
            <a:ext cx="4965293" cy="560438"/>
            <a:chOff x="943897" y="1733956"/>
            <a:chExt cx="4965293" cy="560438"/>
          </a:xfrm>
        </p:grpSpPr>
        <p:sp>
          <p:nvSpPr>
            <p:cNvPr id="58" name="Google Shape;58;p7"/>
            <p:cNvSpPr/>
            <p:nvPr/>
          </p:nvSpPr>
          <p:spPr>
            <a:xfrm>
              <a:off x="943897" y="1733956"/>
              <a:ext cx="560438" cy="560438"/>
            </a:xfrm>
            <a:prstGeom prst="rect">
              <a:avLst/>
            </a:prstGeom>
            <a:solidFill>
              <a:srgbClr val="1D1A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573162" y="1733956"/>
              <a:ext cx="560438" cy="560438"/>
            </a:xfrm>
            <a:prstGeom prst="rect">
              <a:avLst/>
            </a:prstGeom>
            <a:solidFill>
              <a:srgbClr val="3A34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202427" y="1733956"/>
              <a:ext cx="560438" cy="560438"/>
            </a:xfrm>
            <a:prstGeom prst="rect">
              <a:avLst/>
            </a:prstGeom>
            <a:solidFill>
              <a:srgbClr val="554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831692" y="1733956"/>
              <a:ext cx="560438" cy="560438"/>
            </a:xfrm>
            <a:prstGeom prst="rect">
              <a:avLst/>
            </a:prstGeom>
            <a:solidFill>
              <a:srgbClr val="8C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460957" y="1733956"/>
              <a:ext cx="560438" cy="560438"/>
            </a:xfrm>
            <a:prstGeom prst="rect">
              <a:avLst/>
            </a:prstGeom>
            <a:solidFill>
              <a:srgbClr val="F8CE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4090222" y="1733956"/>
              <a:ext cx="560438" cy="560438"/>
            </a:xfrm>
            <a:prstGeom prst="rect">
              <a:avLst/>
            </a:prstGeom>
            <a:solidFill>
              <a:srgbClr val="F5B6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4719487" y="1733956"/>
              <a:ext cx="560438" cy="560438"/>
            </a:xfrm>
            <a:prstGeom prst="rect">
              <a:avLst/>
            </a:prstGeom>
            <a:solidFill>
              <a:srgbClr val="E59D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348752" y="1733956"/>
              <a:ext cx="560438" cy="560438"/>
            </a:xfrm>
            <a:prstGeom prst="rect">
              <a:avLst/>
            </a:prstGeom>
            <a:solidFill>
              <a:srgbClr val="E5AE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7"/>
          <p:cNvSpPr txBox="1"/>
          <p:nvPr/>
        </p:nvSpPr>
        <p:spPr>
          <a:xfrm>
            <a:off x="943896" y="2297173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(Size: 48) (Spacing: Expanded | 1.8)</a:t>
            </a:r>
            <a:endParaRPr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(Line Height: Exactly | 54)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943896" y="3429000"/>
            <a:ext cx="76057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H2 Clairvoyant Headings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943896" y="4136886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(Size: 40) (Spacing: Expanded | 1.4)</a:t>
            </a:r>
            <a:endParaRPr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(Line Height: Exactly | 46)</a:t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c Sheet (2)">
  <p:cSld name="1_Spec Sheet (2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6936247" y="1804388"/>
            <a:ext cx="4679665" cy="1874552"/>
            <a:chOff x="6936247" y="1804388"/>
            <a:chExt cx="4679665" cy="1874552"/>
          </a:xfrm>
        </p:grpSpPr>
        <p:sp>
          <p:nvSpPr>
            <p:cNvPr id="78" name="Google Shape;78;p8"/>
            <p:cNvSpPr txBox="1"/>
            <p:nvPr/>
          </p:nvSpPr>
          <p:spPr>
            <a:xfrm>
              <a:off x="6936247" y="1804388"/>
              <a:ext cx="4679665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6936247" y="298708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(Size: 18) (Spacing: Expanded | 0.2) (Line Spacing: Exactly | 24pt)</a:t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30369" y="1804388"/>
            <a:ext cx="4679665" cy="2720234"/>
            <a:chOff x="943897" y="1804388"/>
            <a:chExt cx="4679665" cy="2720234"/>
          </a:xfrm>
        </p:grpSpPr>
        <p:sp>
          <p:nvSpPr>
            <p:cNvPr id="81" name="Google Shape;81;p8"/>
            <p:cNvSpPr txBox="1"/>
            <p:nvPr/>
          </p:nvSpPr>
          <p:spPr>
            <a:xfrm>
              <a:off x="943897" y="1804388"/>
              <a:ext cx="4679665" cy="152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82" name="Google Shape;82;p8"/>
            <p:cNvSpPr txBox="1"/>
            <p:nvPr/>
          </p:nvSpPr>
          <p:spPr>
            <a:xfrm>
              <a:off x="943897" y="3524989"/>
              <a:ext cx="4336030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(Light | Size: 24)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(Spacing: Expanded | 0.4)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(Line Spacing: Exactly | 28pt)</a:t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6936247" y="4121470"/>
            <a:ext cx="4679665" cy="1792350"/>
            <a:chOff x="6936247" y="4385810"/>
            <a:chExt cx="4679665" cy="1792350"/>
          </a:xfrm>
        </p:grpSpPr>
        <p:sp>
          <p:nvSpPr>
            <p:cNvPr id="84" name="Google Shape;84;p8"/>
            <p:cNvSpPr txBox="1"/>
            <p:nvPr/>
          </p:nvSpPr>
          <p:spPr>
            <a:xfrm>
              <a:off x="6936247" y="4385810"/>
              <a:ext cx="4679665" cy="92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85" name="Google Shape;85;p8"/>
            <p:cNvSpPr txBox="1"/>
            <p:nvPr/>
          </p:nvSpPr>
          <p:spPr>
            <a:xfrm>
              <a:off x="6936247" y="548630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(Size: 16) (Spacing: Expanded | 0.1)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(Line Spacing: Exactly | 22pt)</a:t>
              </a:r>
              <a:endParaRPr/>
            </a:p>
          </p:txBody>
        </p:sp>
      </p:grpSp>
      <p:sp>
        <p:nvSpPr>
          <p:cNvPr id="86" name="Google Shape;86;p8"/>
          <p:cNvSpPr txBox="1"/>
          <p:nvPr/>
        </p:nvSpPr>
        <p:spPr>
          <a:xfrm>
            <a:off x="511775" y="836256"/>
            <a:ext cx="55842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D1A16"/>
                </a:solidFill>
                <a:latin typeface="Georgia"/>
                <a:ea typeface="Georgia"/>
                <a:cs typeface="Georgia"/>
                <a:sym typeface="Georgia"/>
              </a:rPr>
              <a:t>Paragraph</a:t>
            </a: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000">
                <a:solidFill>
                  <a:srgbClr val="F5B63D"/>
                </a:solidFill>
                <a:latin typeface="Georgia"/>
                <a:ea typeface="Georgia"/>
                <a:cs typeface="Georgia"/>
                <a:sym typeface="Georgia"/>
              </a:rPr>
              <a:t>Variations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76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941879" y="2584449"/>
            <a:ext cx="8629503" cy="144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Police</a:t>
            </a:r>
            <a:b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Theft Detection Tool</a:t>
            </a:r>
            <a:endParaRPr lang="en-IN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941879" y="4504531"/>
            <a:ext cx="5520775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n-US" sz="2400" dirty="0"/>
              <a:t>Serial-Coders |  16th September 2022</a:t>
            </a:r>
            <a:endParaRPr sz="2400" dirty="0"/>
          </a:p>
        </p:txBody>
      </p:sp>
      <p:sp>
        <p:nvSpPr>
          <p:cNvPr id="93" name="Google Shape;9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0600" indent="-457200"/>
            <a:r>
              <a:rPr lang="en-US" sz="2600" dirty="0"/>
              <a:t>Team Members</a:t>
            </a:r>
          </a:p>
          <a:p>
            <a:pPr marL="560600" indent="-457200"/>
            <a:r>
              <a:rPr lang="en-US" sz="2600" dirty="0"/>
              <a:t>The Problem Statement</a:t>
            </a:r>
          </a:p>
          <a:p>
            <a:pPr marL="560600" indent="-457200"/>
            <a:r>
              <a:rPr lang="en-US" sz="2600" dirty="0"/>
              <a:t>Technical Stack, Architecture</a:t>
            </a:r>
          </a:p>
          <a:p>
            <a:pPr marL="560600" indent="-457200"/>
            <a:r>
              <a:rPr lang="en-US" sz="2600" dirty="0"/>
              <a:t>Backend Flow</a:t>
            </a:r>
          </a:p>
          <a:p>
            <a:pPr marL="560600" indent="-457200"/>
            <a:r>
              <a:rPr lang="en-US" sz="2600" dirty="0"/>
              <a:t>Frontend – Wireframes walkthrough</a:t>
            </a:r>
          </a:p>
          <a:p>
            <a:pPr marL="560600" indent="-457200"/>
            <a:r>
              <a:rPr lang="en-US" sz="2600" dirty="0"/>
              <a:t>Work done so for</a:t>
            </a:r>
            <a:endParaRPr lang="en-US" sz="3400" dirty="0"/>
          </a:p>
          <a:p>
            <a:pPr marL="560600" indent="-457200"/>
            <a:r>
              <a:rPr lang="en-US" sz="2600" dirty="0"/>
              <a:t>Questions and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Serial-Coders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511777" y="3536556"/>
            <a:ext cx="3422551" cy="122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Poonam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Solanke</a:t>
            </a:r>
            <a:b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en-IN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Software Engineer, Backend</a:t>
            </a:r>
            <a:endParaRPr lang="en-US" sz="18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6C1114-4577-4511-C765-014EA9F0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03" y="3434054"/>
            <a:ext cx="1255294" cy="12459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50C927-3761-CE0B-FA59-B666FB7D0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88" y="1772551"/>
            <a:ext cx="1255294" cy="1245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9585F9-F9A1-D523-8D44-6E0A49AE2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99" y="1757685"/>
            <a:ext cx="1255294" cy="12459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CF5AB4-310C-9BB7-CBCD-8FE3F7E13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088" y="3515651"/>
            <a:ext cx="1251338" cy="124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76E46E-2F78-30E4-9405-BBE1E69AE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131" y="5254826"/>
            <a:ext cx="1255295" cy="12459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BD00FD-9CE1-6C67-480C-D21A0AC83E6E}"/>
              </a:ext>
            </a:extLst>
          </p:cNvPr>
          <p:cNvSpPr txBox="1"/>
          <p:nvPr/>
        </p:nvSpPr>
        <p:spPr>
          <a:xfrm>
            <a:off x="5859379" y="1772551"/>
            <a:ext cx="340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>
              <a:buSzPts val="1600"/>
              <a:buFont typeface="Arial"/>
              <a:buNone/>
            </a:pPr>
            <a:r>
              <a:rPr lang="en-IN" sz="1800" dirty="0"/>
              <a:t>Prateek Rathore</a:t>
            </a:r>
          </a:p>
          <a:p>
            <a:pPr marL="127000" indent="0">
              <a:buSzPts val="1600"/>
              <a:buFont typeface="Arial"/>
              <a:buNone/>
            </a:pPr>
            <a:r>
              <a:rPr lang="en-IN" sz="1800" dirty="0"/>
              <a:t>Software Engineer, Full 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F07D7-059F-913B-7560-12D0DEE88F2B}"/>
              </a:ext>
            </a:extLst>
          </p:cNvPr>
          <p:cNvSpPr txBox="1"/>
          <p:nvPr/>
        </p:nvSpPr>
        <p:spPr>
          <a:xfrm>
            <a:off x="511777" y="1772551"/>
            <a:ext cx="3422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SzPts val="1600"/>
            </a:pPr>
            <a:r>
              <a:rPr lang="en-IN" sz="1800" dirty="0">
                <a:sym typeface="Calibri"/>
              </a:rPr>
              <a:t>Shubham Kumar Panday</a:t>
            </a:r>
          </a:p>
          <a:p>
            <a:pPr marL="127000">
              <a:buSzPts val="1600"/>
            </a:pPr>
            <a:r>
              <a:rPr lang="en-IN" sz="1800" dirty="0" err="1">
                <a:sym typeface="Calibri"/>
              </a:rPr>
              <a:t>Vue.js</a:t>
            </a:r>
            <a:r>
              <a:rPr lang="en-IN" sz="1800" dirty="0">
                <a:sym typeface="Calibri"/>
              </a:rPr>
              <a:t>, </a:t>
            </a:r>
            <a:r>
              <a:rPr lang="en-IN" sz="1800" dirty="0" err="1">
                <a:sym typeface="Calibri"/>
              </a:rPr>
              <a:t>React.js</a:t>
            </a:r>
            <a:r>
              <a:rPr lang="en-IN" sz="1800" dirty="0">
                <a:sym typeface="Calibri"/>
              </a:rPr>
              <a:t>, Full Stack</a:t>
            </a:r>
            <a:endParaRPr lang="en-US" sz="1800" dirty="0"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C3ED2-3BD0-22F4-9BFD-C77E15F1A506}"/>
              </a:ext>
            </a:extLst>
          </p:cNvPr>
          <p:cNvSpPr txBox="1"/>
          <p:nvPr/>
        </p:nvSpPr>
        <p:spPr>
          <a:xfrm>
            <a:off x="5972176" y="3423946"/>
            <a:ext cx="3314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SzPts val="1600"/>
            </a:pPr>
            <a:r>
              <a:rPr lang="en-IN" sz="1800" dirty="0">
                <a:sym typeface="Calibri"/>
              </a:rPr>
              <a:t>Amruta </a:t>
            </a:r>
            <a:r>
              <a:rPr lang="en-IN" sz="1800" dirty="0" err="1">
                <a:sym typeface="Calibri"/>
              </a:rPr>
              <a:t>Chichani</a:t>
            </a:r>
            <a:br>
              <a:rPr lang="en-IN" sz="1800" dirty="0">
                <a:sym typeface="Calibri"/>
              </a:rPr>
            </a:br>
            <a:r>
              <a:rPr lang="en-IN" sz="1800" dirty="0">
                <a:sym typeface="Calibri"/>
              </a:rPr>
              <a:t>Software Engineer, Backend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775C9-165E-1950-2125-F6FE3A75851E}"/>
              </a:ext>
            </a:extLst>
          </p:cNvPr>
          <p:cNvSpPr txBox="1"/>
          <p:nvPr/>
        </p:nvSpPr>
        <p:spPr>
          <a:xfrm>
            <a:off x="511775" y="5254826"/>
            <a:ext cx="3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>
              <a:buSzPts val="1600"/>
              <a:buFont typeface="Arial"/>
              <a:buNone/>
            </a:pPr>
            <a:r>
              <a:rPr lang="en-US" sz="1800" dirty="0"/>
              <a:t>Bhushan Karmarkar</a:t>
            </a:r>
            <a:br>
              <a:rPr lang="en-US" sz="1800" dirty="0"/>
            </a:br>
            <a:r>
              <a:rPr lang="en-US" sz="1800" dirty="0"/>
              <a:t>AppSec Engineer, Backend</a:t>
            </a:r>
          </a:p>
        </p:txBody>
      </p:sp>
    </p:spTree>
    <p:extLst>
      <p:ext uri="{BB962C8B-B14F-4D97-AF65-F5344CB8AC3E}">
        <p14:creationId xmlns:p14="http://schemas.microsoft.com/office/powerpoint/2010/main" val="41114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  <p:bldP spid="31" grpId="0"/>
      <p:bldP spid="33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The Problem Statement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5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600" dirty="0"/>
              <a:t>If you are a founder or CEO then you may have already asked yourself this question</a:t>
            </a:r>
            <a:br>
              <a:rPr lang="en-IN" sz="2600" dirty="0"/>
            </a:br>
            <a:r>
              <a:rPr lang="en-IN" sz="2600" b="1" i="1" dirty="0">
                <a:solidFill>
                  <a:schemeClr val="accent2">
                    <a:lumMod val="75000"/>
                  </a:schemeClr>
                </a:solidFill>
              </a:rPr>
              <a:t>“What if my code ends up on the internet or with my competitors?”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“Code Police” aims  –</a:t>
            </a:r>
            <a:br>
              <a:rPr lang="en-IN" sz="2600" dirty="0"/>
            </a:br>
            <a:r>
              <a:rPr lang="en-IN" sz="2600" b="1" i="1" dirty="0">
                <a:solidFill>
                  <a:schemeClr val="accent6">
                    <a:lumMod val="75000"/>
                  </a:schemeClr>
                </a:solidFill>
              </a:rPr>
              <a:t>To detect if the source code from “our” customer’s private repositories is copied to public GitHub repositories</a:t>
            </a:r>
            <a:r>
              <a:rPr lang="en-IN" sz="2600" i="1" dirty="0"/>
              <a:t>.</a:t>
            </a:r>
          </a:p>
          <a:p>
            <a:pPr marL="389150" indent="-285750">
              <a:lnSpc>
                <a:spcPct val="150000"/>
              </a:lnSpc>
            </a:pPr>
            <a:r>
              <a:rPr lang="en-IN" sz="2600" dirty="0"/>
              <a:t>The use case has emerged from the incidences happened in the past</a:t>
            </a:r>
          </a:p>
        </p:txBody>
      </p:sp>
    </p:spTree>
    <p:extLst>
      <p:ext uri="{BB962C8B-B14F-4D97-AF65-F5344CB8AC3E}">
        <p14:creationId xmlns:p14="http://schemas.microsoft.com/office/powerpoint/2010/main" val="10888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ndale Mono" panose="020B0509000000000004" pitchFamily="49" charset="0"/>
                <a:ea typeface="Apple Symbols" panose="02000000000000000000" pitchFamily="2" charset="-79"/>
                <a:cs typeface="Apple Symbols" panose="02000000000000000000" pitchFamily="2" charset="-79"/>
              </a:rPr>
              <a:t>5</a:t>
            </a:fld>
            <a:endParaRPr>
              <a:latin typeface="Andale Mono" panose="020B0509000000000004" pitchFamily="49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E5D4BFE4-2647-345C-F026-9B0C4D6B52F1}"/>
              </a:ext>
            </a:extLst>
          </p:cNvPr>
          <p:cNvSpPr/>
          <p:nvPr/>
        </p:nvSpPr>
        <p:spPr>
          <a:xfrm>
            <a:off x="1245777" y="3488066"/>
            <a:ext cx="988072" cy="263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 panose="020B0509000000000004" pitchFamily="49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9EB1A-CE20-D3D0-BEA6-DEC00A0188CF}"/>
              </a:ext>
            </a:extLst>
          </p:cNvPr>
          <p:cNvSpPr txBox="1"/>
          <p:nvPr/>
        </p:nvSpPr>
        <p:spPr>
          <a:xfrm>
            <a:off x="5551771" y="1548455"/>
            <a:ext cx="2570747" cy="9392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Code Police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D3C71-8360-361C-1F3C-BC0648A4364B}"/>
              </a:ext>
            </a:extLst>
          </p:cNvPr>
          <p:cNvSpPr/>
          <p:nvPr/>
        </p:nvSpPr>
        <p:spPr>
          <a:xfrm>
            <a:off x="2241082" y="1734694"/>
            <a:ext cx="9192126" cy="463562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 panose="020B0509000000000004" pitchFamily="49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458454-0546-0B38-471D-DFEBE4C6F4C0}"/>
              </a:ext>
            </a:extLst>
          </p:cNvPr>
          <p:cNvGrpSpPr/>
          <p:nvPr/>
        </p:nvGrpSpPr>
        <p:grpSpPr>
          <a:xfrm>
            <a:off x="7324297" y="2643455"/>
            <a:ext cx="3972516" cy="2084100"/>
            <a:chOff x="7537657" y="3000394"/>
            <a:chExt cx="3972516" cy="20841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A9788FF-45E6-265E-196C-C0DADA15AF2B}"/>
                </a:ext>
              </a:extLst>
            </p:cNvPr>
            <p:cNvSpPr/>
            <p:nvPr/>
          </p:nvSpPr>
          <p:spPr>
            <a:xfrm>
              <a:off x="7537657" y="3000394"/>
              <a:ext cx="3972516" cy="174856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Backend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D33EAE9-902E-AF3F-0641-C797281FFB87}"/>
                </a:ext>
              </a:extLst>
            </p:cNvPr>
            <p:cNvSpPr/>
            <p:nvPr/>
          </p:nvSpPr>
          <p:spPr>
            <a:xfrm>
              <a:off x="7657092" y="3452425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Search Config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C59029-60B6-EE6D-9D81-C5FA5EDB9EC1}"/>
                </a:ext>
              </a:extLst>
            </p:cNvPr>
            <p:cNvSpPr/>
            <p:nvPr/>
          </p:nvSpPr>
          <p:spPr>
            <a:xfrm>
              <a:off x="9546116" y="3452424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Crawler/Searcher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35F9C1A-667A-3135-9D2E-E0BC86B0BA62}"/>
                </a:ext>
              </a:extLst>
            </p:cNvPr>
            <p:cNvSpPr/>
            <p:nvPr/>
          </p:nvSpPr>
          <p:spPr>
            <a:xfrm>
              <a:off x="7657091" y="4067060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Storage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6D8836B-951D-61EA-C01C-B7DBEB06B989}"/>
                </a:ext>
              </a:extLst>
            </p:cNvPr>
            <p:cNvSpPr/>
            <p:nvPr/>
          </p:nvSpPr>
          <p:spPr>
            <a:xfrm>
              <a:off x="9555159" y="4067058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Report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8753842B-48CC-297F-FB9F-5D054A7B2D52}"/>
                </a:ext>
              </a:extLst>
            </p:cNvPr>
            <p:cNvSpPr/>
            <p:nvPr/>
          </p:nvSpPr>
          <p:spPr>
            <a:xfrm>
              <a:off x="10777633" y="4612181"/>
              <a:ext cx="583313" cy="472313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DB</a:t>
              </a: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226A4E5E-9B55-A716-4FA7-25536DEC3E3C}"/>
                </a:ext>
              </a:extLst>
            </p:cNvPr>
            <p:cNvSpPr/>
            <p:nvPr/>
          </p:nvSpPr>
          <p:spPr>
            <a:xfrm>
              <a:off x="7685274" y="4612181"/>
              <a:ext cx="583313" cy="472313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S3</a:t>
              </a:r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82F30B81-8778-F445-67FD-C41D11039C25}"/>
              </a:ext>
            </a:extLst>
          </p:cNvPr>
          <p:cNvSpPr/>
          <p:nvPr/>
        </p:nvSpPr>
        <p:spPr>
          <a:xfrm>
            <a:off x="6494021" y="3439940"/>
            <a:ext cx="827419" cy="32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DB7665-DEBF-DCAB-FFAD-F8602FF07D45}"/>
              </a:ext>
            </a:extLst>
          </p:cNvPr>
          <p:cNvGrpSpPr/>
          <p:nvPr/>
        </p:nvGrpSpPr>
        <p:grpSpPr>
          <a:xfrm>
            <a:off x="2465495" y="2643455"/>
            <a:ext cx="4016458" cy="1748566"/>
            <a:chOff x="2678855" y="3277123"/>
            <a:chExt cx="4016458" cy="17485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0F2B3D-E6BA-02A3-577C-547473DEA695}"/>
                </a:ext>
              </a:extLst>
            </p:cNvPr>
            <p:cNvGrpSpPr/>
            <p:nvPr/>
          </p:nvGrpSpPr>
          <p:grpSpPr>
            <a:xfrm>
              <a:off x="2678855" y="3277123"/>
              <a:ext cx="4016458" cy="1748566"/>
              <a:chOff x="2678855" y="3277123"/>
              <a:chExt cx="4016458" cy="1748566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E5AF044-6E1A-1925-E6A6-86FED3A67A4E}"/>
                  </a:ext>
                </a:extLst>
              </p:cNvPr>
              <p:cNvSpPr/>
              <p:nvPr/>
            </p:nvSpPr>
            <p:spPr>
              <a:xfrm>
                <a:off x="2678855" y="3277123"/>
                <a:ext cx="4016458" cy="174856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Front End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9E934B7-0A46-FCD1-D631-E318D277987E}"/>
                  </a:ext>
                </a:extLst>
              </p:cNvPr>
              <p:cNvSpPr/>
              <p:nvPr/>
            </p:nvSpPr>
            <p:spPr>
              <a:xfrm>
                <a:off x="2813582" y="3736564"/>
                <a:ext cx="1832724" cy="4635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Design Components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23C91410-D3F1-4A15-8902-DABDAA379EF6}"/>
                  </a:ext>
                </a:extLst>
              </p:cNvPr>
              <p:cNvSpPr/>
              <p:nvPr/>
            </p:nvSpPr>
            <p:spPr>
              <a:xfrm>
                <a:off x="2798425" y="4369467"/>
                <a:ext cx="1832724" cy="4635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Web API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95F212E-53D4-7386-323A-73565FBC1FC1}"/>
                  </a:ext>
                </a:extLst>
              </p:cNvPr>
              <p:cNvSpPr/>
              <p:nvPr/>
            </p:nvSpPr>
            <p:spPr>
              <a:xfrm>
                <a:off x="4718092" y="3736564"/>
                <a:ext cx="1832724" cy="4635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Business Logic</a:t>
                </a:r>
              </a:p>
            </p:txBody>
          </p:sp>
        </p:grp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3F54CA2-8AD5-4C05-EE15-7807CEB551E3}"/>
                </a:ext>
              </a:extLst>
            </p:cNvPr>
            <p:cNvSpPr/>
            <p:nvPr/>
          </p:nvSpPr>
          <p:spPr>
            <a:xfrm>
              <a:off x="4718092" y="4369467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Test Framework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A89AE4-C431-5178-B256-502EFBEA52B3}"/>
              </a:ext>
            </a:extLst>
          </p:cNvPr>
          <p:cNvGrpSpPr/>
          <p:nvPr/>
        </p:nvGrpSpPr>
        <p:grpSpPr>
          <a:xfrm>
            <a:off x="579864" y="3011741"/>
            <a:ext cx="678202" cy="1181251"/>
            <a:chOff x="711448" y="3742307"/>
            <a:chExt cx="678202" cy="1181251"/>
          </a:xfrm>
        </p:grpSpPr>
        <p:pic>
          <p:nvPicPr>
            <p:cNvPr id="55" name="Picture 8">
              <a:extLst>
                <a:ext uri="{FF2B5EF4-FFF2-40B4-BE49-F238E27FC236}">
                  <a16:creationId xmlns:a16="http://schemas.microsoft.com/office/drawing/2014/main" id="{A5C5526A-9C85-FC9B-4A65-B645B26D0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2531" y="3804019"/>
              <a:ext cx="470052" cy="4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2" descr="681,590 Cell Phone Illustrations &amp;amp;amp; Clip Art - iStock">
              <a:extLst>
                <a:ext uri="{FF2B5EF4-FFF2-40B4-BE49-F238E27FC236}">
                  <a16:creationId xmlns:a16="http://schemas.microsoft.com/office/drawing/2014/main" id="{8A9FB928-5C9A-A8E8-6A16-87428EA14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7" t="16843" r="16193" b="16278"/>
            <a:stretch/>
          </p:blipFill>
          <p:spPr bwMode="auto">
            <a:xfrm>
              <a:off x="833090" y="4368797"/>
              <a:ext cx="496001" cy="48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D7CC00-F428-DE89-253B-0FF64919E502}"/>
                </a:ext>
              </a:extLst>
            </p:cNvPr>
            <p:cNvSpPr/>
            <p:nvPr/>
          </p:nvSpPr>
          <p:spPr>
            <a:xfrm>
              <a:off x="711448" y="3742307"/>
              <a:ext cx="678202" cy="118125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F531E5-AF2E-695B-D3DC-CAD9D13DBF25}"/>
              </a:ext>
            </a:extLst>
          </p:cNvPr>
          <p:cNvGrpSpPr/>
          <p:nvPr/>
        </p:nvGrpSpPr>
        <p:grpSpPr>
          <a:xfrm>
            <a:off x="3838819" y="4418948"/>
            <a:ext cx="1157940" cy="1651224"/>
            <a:chOff x="3838819" y="4418948"/>
            <a:chExt cx="1157940" cy="1651224"/>
          </a:xfrm>
        </p:grpSpPr>
        <p:sp>
          <p:nvSpPr>
            <p:cNvPr id="59" name="Snip Single Corner of Rectangle 58">
              <a:extLst>
                <a:ext uri="{FF2B5EF4-FFF2-40B4-BE49-F238E27FC236}">
                  <a16:creationId xmlns:a16="http://schemas.microsoft.com/office/drawing/2014/main" id="{2F4FE634-7E5C-D903-B2C3-22E2C8431D0B}"/>
                </a:ext>
              </a:extLst>
            </p:cNvPr>
            <p:cNvSpPr/>
            <p:nvPr/>
          </p:nvSpPr>
          <p:spPr>
            <a:xfrm>
              <a:off x="3838819" y="4898557"/>
              <a:ext cx="1157940" cy="1171615"/>
            </a:xfrm>
            <a:prstGeom prst="snip1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React.js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Next.js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React ant design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Jest</a:t>
              </a:r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45F26393-38DA-EADC-7055-7C3F5431D0EE}"/>
                </a:ext>
              </a:extLst>
            </p:cNvPr>
            <p:cNvSpPr/>
            <p:nvPr/>
          </p:nvSpPr>
          <p:spPr>
            <a:xfrm rot="16200000">
              <a:off x="4193545" y="4540272"/>
              <a:ext cx="432513" cy="18986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66C944-4CE3-7A89-B832-C6078F0103D6}"/>
              </a:ext>
            </a:extLst>
          </p:cNvPr>
          <p:cNvGrpSpPr/>
          <p:nvPr/>
        </p:nvGrpSpPr>
        <p:grpSpPr>
          <a:xfrm>
            <a:off x="8762829" y="4413096"/>
            <a:ext cx="1157940" cy="1657076"/>
            <a:chOff x="8762829" y="4413096"/>
            <a:chExt cx="1157940" cy="1657076"/>
          </a:xfrm>
        </p:grpSpPr>
        <p:sp>
          <p:nvSpPr>
            <p:cNvPr id="60" name="Snip Single Corner of Rectangle 59">
              <a:extLst>
                <a:ext uri="{FF2B5EF4-FFF2-40B4-BE49-F238E27FC236}">
                  <a16:creationId xmlns:a16="http://schemas.microsoft.com/office/drawing/2014/main" id="{5EA9D2C9-1E70-2224-96EB-D2F70CAC0BCA}"/>
                </a:ext>
              </a:extLst>
            </p:cNvPr>
            <p:cNvSpPr/>
            <p:nvPr/>
          </p:nvSpPr>
          <p:spPr>
            <a:xfrm>
              <a:off x="8762829" y="4898557"/>
              <a:ext cx="1157940" cy="1171615"/>
            </a:xfrm>
            <a:prstGeom prst="snip1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Spring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AWS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Github</a:t>
              </a: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endPara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MySQL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1871F4CB-A4F4-62F5-E6E0-A5408ACD50BF}"/>
                </a:ext>
              </a:extLst>
            </p:cNvPr>
            <p:cNvSpPr/>
            <p:nvPr/>
          </p:nvSpPr>
          <p:spPr>
            <a:xfrm rot="16200000">
              <a:off x="9094298" y="4534420"/>
              <a:ext cx="432513" cy="18986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8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8" grpId="0"/>
      <p:bldP spid="20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8ED7C195-ED88-E41B-F290-227495988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419339"/>
              </p:ext>
            </p:extLst>
          </p:nvPr>
        </p:nvGraphicFramePr>
        <p:xfrm>
          <a:off x="643274" y="136526"/>
          <a:ext cx="9932469" cy="708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Backend Workflow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4F0CEA99-1104-C560-3B13-70CCABC82E8F}"/>
              </a:ext>
            </a:extLst>
          </p:cNvPr>
          <p:cNvSpPr/>
          <p:nvPr/>
        </p:nvSpPr>
        <p:spPr>
          <a:xfrm>
            <a:off x="896539" y="4851532"/>
            <a:ext cx="1157940" cy="1171615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Filenames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Usernames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Repositories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72D96B34-B13E-A69A-0369-75DE80DD5FE6}"/>
              </a:ext>
            </a:extLst>
          </p:cNvPr>
          <p:cNvSpPr/>
          <p:nvPr/>
        </p:nvSpPr>
        <p:spPr>
          <a:xfrm>
            <a:off x="4363261" y="4850129"/>
            <a:ext cx="613410" cy="52858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9FA25A1-A5AB-14B1-72BF-BBF291FCB0B9}"/>
              </a:ext>
            </a:extLst>
          </p:cNvPr>
          <p:cNvSpPr/>
          <p:nvPr/>
        </p:nvSpPr>
        <p:spPr>
          <a:xfrm>
            <a:off x="5970135" y="4850129"/>
            <a:ext cx="613410" cy="52858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F0ABF8C-4CD6-8A01-6314-B1B613585AF9}"/>
              </a:ext>
            </a:extLst>
          </p:cNvPr>
          <p:cNvSpPr/>
          <p:nvPr/>
        </p:nvSpPr>
        <p:spPr>
          <a:xfrm rot="16200000">
            <a:off x="1229833" y="4442279"/>
            <a:ext cx="522333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9C4DA10-B07E-922B-65D3-92E9FB6E58CD}"/>
              </a:ext>
            </a:extLst>
          </p:cNvPr>
          <p:cNvSpPr/>
          <p:nvPr/>
        </p:nvSpPr>
        <p:spPr>
          <a:xfrm rot="5400000">
            <a:off x="2762741" y="2808768"/>
            <a:ext cx="522333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0B9179B-08D4-6228-0698-01EB257A9310}"/>
              </a:ext>
            </a:extLst>
          </p:cNvPr>
          <p:cNvSpPr/>
          <p:nvPr/>
        </p:nvSpPr>
        <p:spPr>
          <a:xfrm rot="5400000">
            <a:off x="4396890" y="4397562"/>
            <a:ext cx="522333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2763722-3CE6-113A-7BC8-728B0E306969}"/>
              </a:ext>
            </a:extLst>
          </p:cNvPr>
          <p:cNvSpPr/>
          <p:nvPr/>
        </p:nvSpPr>
        <p:spPr>
          <a:xfrm rot="5400000">
            <a:off x="6015674" y="4397563"/>
            <a:ext cx="522333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531847A-4F63-F53D-5735-A3723D1C77FD}"/>
              </a:ext>
            </a:extLst>
          </p:cNvPr>
          <p:cNvSpPr/>
          <p:nvPr/>
        </p:nvSpPr>
        <p:spPr>
          <a:xfrm rot="16200000">
            <a:off x="6015674" y="2819668"/>
            <a:ext cx="522333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40F586-BC5B-FF59-1148-428F02176205}"/>
              </a:ext>
            </a:extLst>
          </p:cNvPr>
          <p:cNvSpPr/>
          <p:nvPr/>
        </p:nvSpPr>
        <p:spPr>
          <a:xfrm>
            <a:off x="2379209" y="1812476"/>
            <a:ext cx="1289396" cy="773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Transform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Relate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F8DC93-E82A-078C-25A8-07591B21C791}"/>
              </a:ext>
            </a:extLst>
          </p:cNvPr>
          <p:cNvSpPr/>
          <p:nvPr/>
        </p:nvSpPr>
        <p:spPr>
          <a:xfrm>
            <a:off x="5538000" y="1908771"/>
            <a:ext cx="1477680" cy="6720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Scheduler/ Cron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7F553-EBCB-E2EB-7D9E-562AF77731B2}"/>
              </a:ext>
            </a:extLst>
          </p:cNvPr>
          <p:cNvGrpSpPr/>
          <p:nvPr/>
        </p:nvGrpSpPr>
        <p:grpSpPr>
          <a:xfrm>
            <a:off x="10798156" y="3097016"/>
            <a:ext cx="678202" cy="1181251"/>
            <a:chOff x="711448" y="3742307"/>
            <a:chExt cx="678202" cy="1181251"/>
          </a:xfrm>
        </p:grpSpPr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29AD1D68-54CF-BD6F-C047-FEEDFF5A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2531" y="3804019"/>
              <a:ext cx="470052" cy="4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681,590 Cell Phone Illustrations &amp;amp;amp; Clip Art - iStock">
              <a:extLst>
                <a:ext uri="{FF2B5EF4-FFF2-40B4-BE49-F238E27FC236}">
                  <a16:creationId xmlns:a16="http://schemas.microsoft.com/office/drawing/2014/main" id="{7138D327-E428-5747-B57F-0B653E57ED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7" t="16843" r="16193" b="16278"/>
            <a:stretch/>
          </p:blipFill>
          <p:spPr bwMode="auto">
            <a:xfrm>
              <a:off x="833090" y="4368797"/>
              <a:ext cx="496001" cy="48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C43142-03F4-19ED-8BB3-B60A91DBE153}"/>
                </a:ext>
              </a:extLst>
            </p:cNvPr>
            <p:cNvSpPr/>
            <p:nvPr/>
          </p:nvSpPr>
          <p:spPr>
            <a:xfrm>
              <a:off x="711448" y="3742307"/>
              <a:ext cx="678202" cy="118125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5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C71AB-CAE7-551B-19E4-2B406B07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270" y="3074400"/>
            <a:ext cx="8641460" cy="709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700" dirty="0"/>
              <a:t>Webflow - Wireframes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02E46-A0C3-D067-22E8-C1FF69A01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C71AB-CAE7-551B-19E4-2B406B075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Status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02E46-A0C3-D067-22E8-C1FF69A01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BE59EE-D6DD-5CB7-0DC2-4E1701664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728569"/>
              </p:ext>
            </p:extLst>
          </p:nvPr>
        </p:nvGraphicFramePr>
        <p:xfrm>
          <a:off x="703580" y="1843366"/>
          <a:ext cx="10784840" cy="4284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37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3467100" y="2737608"/>
            <a:ext cx="5257800" cy="210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dirty="0"/>
              <a:t>Thank You.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2800" dirty="0"/>
              <a:t>Questions?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304</Words>
  <Application>Microsoft Macintosh PowerPoint</Application>
  <PresentationFormat>Widescreen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Andale Mono</vt:lpstr>
      <vt:lpstr>Courier New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Bhushan Karmarkar (V)</cp:lastModifiedBy>
  <cp:revision>86</cp:revision>
  <dcterms:modified xsi:type="dcterms:W3CDTF">2022-09-16T13:08:06Z</dcterms:modified>
</cp:coreProperties>
</file>