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72" d="100"/>
          <a:sy n="72"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shvi Mehndiratta" userId="12721e26ba972bfd" providerId="LiveId" clId="{95A44237-36BE-434B-A44E-0821874FFE9F}"/>
    <pc:docChg chg="undo custSel addSld modSld">
      <pc:chgData name="Tashvi Mehndiratta" userId="12721e26ba972bfd" providerId="LiveId" clId="{95A44237-36BE-434B-A44E-0821874FFE9F}" dt="2022-02-01T16:24:08.752" v="43" actId="1076"/>
      <pc:docMkLst>
        <pc:docMk/>
      </pc:docMkLst>
      <pc:sldChg chg="modSp mod">
        <pc:chgData name="Tashvi Mehndiratta" userId="12721e26ba972bfd" providerId="LiveId" clId="{95A44237-36BE-434B-A44E-0821874FFE9F}" dt="2022-02-01T16:17:37.053" v="22" actId="207"/>
        <pc:sldMkLst>
          <pc:docMk/>
          <pc:sldMk cId="3954337844" sldId="267"/>
        </pc:sldMkLst>
        <pc:spChg chg="mod">
          <ac:chgData name="Tashvi Mehndiratta" userId="12721e26ba972bfd" providerId="LiveId" clId="{95A44237-36BE-434B-A44E-0821874FFE9F}" dt="2022-02-01T16:16:39.642" v="13" actId="20577"/>
          <ac:spMkLst>
            <pc:docMk/>
            <pc:sldMk cId="3954337844" sldId="267"/>
            <ac:spMk id="2" creationId="{AB9EFD90-5D1F-4847-995B-CF87685269D6}"/>
          </ac:spMkLst>
        </pc:spChg>
        <pc:spChg chg="mod">
          <ac:chgData name="Tashvi Mehndiratta" userId="12721e26ba972bfd" providerId="LiveId" clId="{95A44237-36BE-434B-A44E-0821874FFE9F}" dt="2022-02-01T16:17:37.053" v="22" actId="207"/>
          <ac:spMkLst>
            <pc:docMk/>
            <pc:sldMk cId="3954337844" sldId="267"/>
            <ac:spMk id="3" creationId="{64784F1E-0851-4750-937C-340C405BCC2C}"/>
          </ac:spMkLst>
        </pc:spChg>
      </pc:sldChg>
      <pc:sldChg chg="addSp delSp modSp new mod">
        <pc:chgData name="Tashvi Mehndiratta" userId="12721e26ba972bfd" providerId="LiveId" clId="{95A44237-36BE-434B-A44E-0821874FFE9F}" dt="2022-02-01T16:18:38.989" v="28" actId="1076"/>
        <pc:sldMkLst>
          <pc:docMk/>
          <pc:sldMk cId="469025588" sldId="268"/>
        </pc:sldMkLst>
        <pc:spChg chg="del">
          <ac:chgData name="Tashvi Mehndiratta" userId="12721e26ba972bfd" providerId="LiveId" clId="{95A44237-36BE-434B-A44E-0821874FFE9F}" dt="2022-02-01T16:18:37.225" v="27" actId="21"/>
          <ac:spMkLst>
            <pc:docMk/>
            <pc:sldMk cId="469025588" sldId="268"/>
            <ac:spMk id="2" creationId="{B184F020-1FED-4B67-B610-893F6904F5EF}"/>
          </ac:spMkLst>
        </pc:spChg>
        <pc:spChg chg="del mod">
          <ac:chgData name="Tashvi Mehndiratta" userId="12721e26ba972bfd" providerId="LiveId" clId="{95A44237-36BE-434B-A44E-0821874FFE9F}" dt="2022-02-01T16:18:32.557" v="26" actId="22"/>
          <ac:spMkLst>
            <pc:docMk/>
            <pc:sldMk cId="469025588" sldId="268"/>
            <ac:spMk id="3" creationId="{21492F94-3F26-4155-AD08-0473BCB780F3}"/>
          </ac:spMkLst>
        </pc:spChg>
        <pc:picChg chg="add mod ord">
          <ac:chgData name="Tashvi Mehndiratta" userId="12721e26ba972bfd" providerId="LiveId" clId="{95A44237-36BE-434B-A44E-0821874FFE9F}" dt="2022-02-01T16:18:38.989" v="28" actId="1076"/>
          <ac:picMkLst>
            <pc:docMk/>
            <pc:sldMk cId="469025588" sldId="268"/>
            <ac:picMk id="5" creationId="{BA0D6D98-FBF2-4D2F-AEE1-9BCA288D85D0}"/>
          </ac:picMkLst>
        </pc:picChg>
      </pc:sldChg>
      <pc:sldChg chg="addSp modSp new mod">
        <pc:chgData name="Tashvi Mehndiratta" userId="12721e26ba972bfd" providerId="LiveId" clId="{95A44237-36BE-434B-A44E-0821874FFE9F}" dt="2022-02-01T16:24:08.752" v="43" actId="1076"/>
        <pc:sldMkLst>
          <pc:docMk/>
          <pc:sldMk cId="1704206371" sldId="269"/>
        </pc:sldMkLst>
        <pc:spChg chg="mod">
          <ac:chgData name="Tashvi Mehndiratta" userId="12721e26ba972bfd" providerId="LiveId" clId="{95A44237-36BE-434B-A44E-0821874FFE9F}" dt="2022-02-01T16:22:11.620" v="30"/>
          <ac:spMkLst>
            <pc:docMk/>
            <pc:sldMk cId="1704206371" sldId="269"/>
            <ac:spMk id="2" creationId="{E403553F-8A19-4335-8DAF-FAA24B6C6801}"/>
          </ac:spMkLst>
        </pc:spChg>
        <pc:spChg chg="mod">
          <ac:chgData name="Tashvi Mehndiratta" userId="12721e26ba972bfd" providerId="LiveId" clId="{95A44237-36BE-434B-A44E-0821874FFE9F}" dt="2022-02-01T16:22:48.353" v="36" actId="20577"/>
          <ac:spMkLst>
            <pc:docMk/>
            <pc:sldMk cId="1704206371" sldId="269"/>
            <ac:spMk id="3" creationId="{599749C5-D60F-4D7A-9471-6B4511AF83D2}"/>
          </ac:spMkLst>
        </pc:spChg>
        <pc:picChg chg="add mod">
          <ac:chgData name="Tashvi Mehndiratta" userId="12721e26ba972bfd" providerId="LiveId" clId="{95A44237-36BE-434B-A44E-0821874FFE9F}" dt="2022-02-01T16:23:18.814" v="39" actId="1076"/>
          <ac:picMkLst>
            <pc:docMk/>
            <pc:sldMk cId="1704206371" sldId="269"/>
            <ac:picMk id="5" creationId="{9413465D-F562-4194-98EF-F562B6DD77D8}"/>
          </ac:picMkLst>
        </pc:picChg>
        <pc:picChg chg="add mod">
          <ac:chgData name="Tashvi Mehndiratta" userId="12721e26ba972bfd" providerId="LiveId" clId="{95A44237-36BE-434B-A44E-0821874FFE9F}" dt="2022-02-01T16:24:08.752" v="43" actId="1076"/>
          <ac:picMkLst>
            <pc:docMk/>
            <pc:sldMk cId="1704206371" sldId="269"/>
            <ac:picMk id="7" creationId="{B435CA3B-D768-4997-A307-475A3411FEC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1B96-0CC4-47EC-BC55-B4D5F66E6D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1F5EA0-E480-4C60-AED1-A1B15A8C8E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BC7DA0-6A01-4986-9F93-73B66EE58B67}"/>
              </a:ext>
            </a:extLst>
          </p:cNvPr>
          <p:cNvSpPr>
            <a:spLocks noGrp="1"/>
          </p:cNvSpPr>
          <p:nvPr>
            <p:ph type="dt" sz="half" idx="10"/>
          </p:nvPr>
        </p:nvSpPr>
        <p:spPr/>
        <p:txBody>
          <a:bodyPr/>
          <a:lstStyle/>
          <a:p>
            <a:fld id="{1F731933-E029-4E02-86F8-0F066C6A150F}" type="datetimeFigureOut">
              <a:rPr lang="en-US" smtClean="0"/>
              <a:t>2/3/2023</a:t>
            </a:fld>
            <a:endParaRPr lang="en-US"/>
          </a:p>
        </p:txBody>
      </p:sp>
      <p:sp>
        <p:nvSpPr>
          <p:cNvPr id="5" name="Footer Placeholder 4">
            <a:extLst>
              <a:ext uri="{FF2B5EF4-FFF2-40B4-BE49-F238E27FC236}">
                <a16:creationId xmlns:a16="http://schemas.microsoft.com/office/drawing/2014/main" id="{F7562E1B-A972-49F1-9C5D-BF0C5B7DC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776F0-B081-4514-9739-1418D60D209F}"/>
              </a:ext>
            </a:extLst>
          </p:cNvPr>
          <p:cNvSpPr>
            <a:spLocks noGrp="1"/>
          </p:cNvSpPr>
          <p:nvPr>
            <p:ph type="sldNum" sz="quarter" idx="12"/>
          </p:nvPr>
        </p:nvSpPr>
        <p:spPr/>
        <p:txBody>
          <a:bodyPr/>
          <a:lstStyle/>
          <a:p>
            <a:fld id="{1F43A9AD-7640-4B2A-8541-4F375F726793}" type="slidenum">
              <a:rPr lang="en-US" smtClean="0"/>
              <a:t>‹#›</a:t>
            </a:fld>
            <a:endParaRPr lang="en-US"/>
          </a:p>
        </p:txBody>
      </p:sp>
    </p:spTree>
    <p:extLst>
      <p:ext uri="{BB962C8B-B14F-4D97-AF65-F5344CB8AC3E}">
        <p14:creationId xmlns:p14="http://schemas.microsoft.com/office/powerpoint/2010/main" val="276973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0753-F06F-4413-9408-07E94E3EBF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A08B6A-0909-42D3-821E-68A9D1F17D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D2185-26B6-4C57-B2D2-617255C0F597}"/>
              </a:ext>
            </a:extLst>
          </p:cNvPr>
          <p:cNvSpPr>
            <a:spLocks noGrp="1"/>
          </p:cNvSpPr>
          <p:nvPr>
            <p:ph type="dt" sz="half" idx="10"/>
          </p:nvPr>
        </p:nvSpPr>
        <p:spPr/>
        <p:txBody>
          <a:bodyPr/>
          <a:lstStyle/>
          <a:p>
            <a:fld id="{1F731933-E029-4E02-86F8-0F066C6A150F}" type="datetimeFigureOut">
              <a:rPr lang="en-US" smtClean="0"/>
              <a:t>2/3/2023</a:t>
            </a:fld>
            <a:endParaRPr lang="en-US"/>
          </a:p>
        </p:txBody>
      </p:sp>
      <p:sp>
        <p:nvSpPr>
          <p:cNvPr id="5" name="Footer Placeholder 4">
            <a:extLst>
              <a:ext uri="{FF2B5EF4-FFF2-40B4-BE49-F238E27FC236}">
                <a16:creationId xmlns:a16="http://schemas.microsoft.com/office/drawing/2014/main" id="{6955EEA1-C86B-4878-9113-59CEC4622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AB19A-486D-46AE-8C27-191B722BEF00}"/>
              </a:ext>
            </a:extLst>
          </p:cNvPr>
          <p:cNvSpPr>
            <a:spLocks noGrp="1"/>
          </p:cNvSpPr>
          <p:nvPr>
            <p:ph type="sldNum" sz="quarter" idx="12"/>
          </p:nvPr>
        </p:nvSpPr>
        <p:spPr/>
        <p:txBody>
          <a:bodyPr/>
          <a:lstStyle/>
          <a:p>
            <a:fld id="{1F43A9AD-7640-4B2A-8541-4F375F726793}" type="slidenum">
              <a:rPr lang="en-US" smtClean="0"/>
              <a:t>‹#›</a:t>
            </a:fld>
            <a:endParaRPr lang="en-US"/>
          </a:p>
        </p:txBody>
      </p:sp>
    </p:spTree>
    <p:extLst>
      <p:ext uri="{BB962C8B-B14F-4D97-AF65-F5344CB8AC3E}">
        <p14:creationId xmlns:p14="http://schemas.microsoft.com/office/powerpoint/2010/main" val="105407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59D01-A52B-4B44-8DFC-0F700AA9DE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1F0F00-E1E8-4C17-AA78-685D89673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819A-F1B3-462E-ACF2-36DF35288B1E}"/>
              </a:ext>
            </a:extLst>
          </p:cNvPr>
          <p:cNvSpPr>
            <a:spLocks noGrp="1"/>
          </p:cNvSpPr>
          <p:nvPr>
            <p:ph type="dt" sz="half" idx="10"/>
          </p:nvPr>
        </p:nvSpPr>
        <p:spPr/>
        <p:txBody>
          <a:bodyPr/>
          <a:lstStyle/>
          <a:p>
            <a:fld id="{1F731933-E029-4E02-86F8-0F066C6A150F}" type="datetimeFigureOut">
              <a:rPr lang="en-US" smtClean="0"/>
              <a:t>2/3/2023</a:t>
            </a:fld>
            <a:endParaRPr lang="en-US"/>
          </a:p>
        </p:txBody>
      </p:sp>
      <p:sp>
        <p:nvSpPr>
          <p:cNvPr id="5" name="Footer Placeholder 4">
            <a:extLst>
              <a:ext uri="{FF2B5EF4-FFF2-40B4-BE49-F238E27FC236}">
                <a16:creationId xmlns:a16="http://schemas.microsoft.com/office/drawing/2014/main" id="{778E4C8E-01A9-49D3-8B3A-91D41FDE4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99A4F-3C6E-4501-AC24-C96F3F8431A9}"/>
              </a:ext>
            </a:extLst>
          </p:cNvPr>
          <p:cNvSpPr>
            <a:spLocks noGrp="1"/>
          </p:cNvSpPr>
          <p:nvPr>
            <p:ph type="sldNum" sz="quarter" idx="12"/>
          </p:nvPr>
        </p:nvSpPr>
        <p:spPr/>
        <p:txBody>
          <a:bodyPr/>
          <a:lstStyle/>
          <a:p>
            <a:fld id="{1F43A9AD-7640-4B2A-8541-4F375F726793}" type="slidenum">
              <a:rPr lang="en-US" smtClean="0"/>
              <a:t>‹#›</a:t>
            </a:fld>
            <a:endParaRPr lang="en-US"/>
          </a:p>
        </p:txBody>
      </p:sp>
    </p:spTree>
    <p:extLst>
      <p:ext uri="{BB962C8B-B14F-4D97-AF65-F5344CB8AC3E}">
        <p14:creationId xmlns:p14="http://schemas.microsoft.com/office/powerpoint/2010/main" val="289496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7981-0CC3-4606-9776-F396178645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BF6A97-3266-4C9B-8F9F-B0DF583BB8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6610F-ADAA-49C5-B068-163697559AB1}"/>
              </a:ext>
            </a:extLst>
          </p:cNvPr>
          <p:cNvSpPr>
            <a:spLocks noGrp="1"/>
          </p:cNvSpPr>
          <p:nvPr>
            <p:ph type="dt" sz="half" idx="10"/>
          </p:nvPr>
        </p:nvSpPr>
        <p:spPr/>
        <p:txBody>
          <a:bodyPr/>
          <a:lstStyle/>
          <a:p>
            <a:fld id="{1F731933-E029-4E02-86F8-0F066C6A150F}" type="datetimeFigureOut">
              <a:rPr lang="en-US" smtClean="0"/>
              <a:t>2/3/2023</a:t>
            </a:fld>
            <a:endParaRPr lang="en-US"/>
          </a:p>
        </p:txBody>
      </p:sp>
      <p:sp>
        <p:nvSpPr>
          <p:cNvPr id="5" name="Footer Placeholder 4">
            <a:extLst>
              <a:ext uri="{FF2B5EF4-FFF2-40B4-BE49-F238E27FC236}">
                <a16:creationId xmlns:a16="http://schemas.microsoft.com/office/drawing/2014/main" id="{8878DDAB-8F0F-4AC1-823D-5024A180D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B935C-7FCE-49C3-A39E-AFEB5F606C4A}"/>
              </a:ext>
            </a:extLst>
          </p:cNvPr>
          <p:cNvSpPr>
            <a:spLocks noGrp="1"/>
          </p:cNvSpPr>
          <p:nvPr>
            <p:ph type="sldNum" sz="quarter" idx="12"/>
          </p:nvPr>
        </p:nvSpPr>
        <p:spPr/>
        <p:txBody>
          <a:bodyPr/>
          <a:lstStyle/>
          <a:p>
            <a:fld id="{1F43A9AD-7640-4B2A-8541-4F375F726793}" type="slidenum">
              <a:rPr lang="en-US" smtClean="0"/>
              <a:t>‹#›</a:t>
            </a:fld>
            <a:endParaRPr lang="en-US"/>
          </a:p>
        </p:txBody>
      </p:sp>
    </p:spTree>
    <p:extLst>
      <p:ext uri="{BB962C8B-B14F-4D97-AF65-F5344CB8AC3E}">
        <p14:creationId xmlns:p14="http://schemas.microsoft.com/office/powerpoint/2010/main" val="28332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D7F2-B462-49EB-BC8E-983833DD8D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CD0E8A-A07F-46EC-8E63-9E38B64F1C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2EE63-DD46-4028-8FFE-9DF4250AAF16}"/>
              </a:ext>
            </a:extLst>
          </p:cNvPr>
          <p:cNvSpPr>
            <a:spLocks noGrp="1"/>
          </p:cNvSpPr>
          <p:nvPr>
            <p:ph type="dt" sz="half" idx="10"/>
          </p:nvPr>
        </p:nvSpPr>
        <p:spPr/>
        <p:txBody>
          <a:bodyPr/>
          <a:lstStyle/>
          <a:p>
            <a:fld id="{1F731933-E029-4E02-86F8-0F066C6A150F}" type="datetimeFigureOut">
              <a:rPr lang="en-US" smtClean="0"/>
              <a:t>2/3/2023</a:t>
            </a:fld>
            <a:endParaRPr lang="en-US"/>
          </a:p>
        </p:txBody>
      </p:sp>
      <p:sp>
        <p:nvSpPr>
          <p:cNvPr id="5" name="Footer Placeholder 4">
            <a:extLst>
              <a:ext uri="{FF2B5EF4-FFF2-40B4-BE49-F238E27FC236}">
                <a16:creationId xmlns:a16="http://schemas.microsoft.com/office/drawing/2014/main" id="{057E1C37-A14E-418D-AB98-219191D61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1E102-AC34-4A83-A556-AC2939031326}"/>
              </a:ext>
            </a:extLst>
          </p:cNvPr>
          <p:cNvSpPr>
            <a:spLocks noGrp="1"/>
          </p:cNvSpPr>
          <p:nvPr>
            <p:ph type="sldNum" sz="quarter" idx="12"/>
          </p:nvPr>
        </p:nvSpPr>
        <p:spPr/>
        <p:txBody>
          <a:bodyPr/>
          <a:lstStyle/>
          <a:p>
            <a:fld id="{1F43A9AD-7640-4B2A-8541-4F375F726793}" type="slidenum">
              <a:rPr lang="en-US" smtClean="0"/>
              <a:t>‹#›</a:t>
            </a:fld>
            <a:endParaRPr lang="en-US"/>
          </a:p>
        </p:txBody>
      </p:sp>
    </p:spTree>
    <p:extLst>
      <p:ext uri="{BB962C8B-B14F-4D97-AF65-F5344CB8AC3E}">
        <p14:creationId xmlns:p14="http://schemas.microsoft.com/office/powerpoint/2010/main" val="419922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D5DE-62BB-45A9-9FC0-9C9183AB6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BA5CC6-7662-4AD5-87AB-554D98B3C1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87F09F-E586-439C-A0F4-504F64ABAC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2D75E9-09A2-4521-9A28-B2FB029A7360}"/>
              </a:ext>
            </a:extLst>
          </p:cNvPr>
          <p:cNvSpPr>
            <a:spLocks noGrp="1"/>
          </p:cNvSpPr>
          <p:nvPr>
            <p:ph type="dt" sz="half" idx="10"/>
          </p:nvPr>
        </p:nvSpPr>
        <p:spPr/>
        <p:txBody>
          <a:bodyPr/>
          <a:lstStyle/>
          <a:p>
            <a:fld id="{1F731933-E029-4E02-86F8-0F066C6A150F}" type="datetimeFigureOut">
              <a:rPr lang="en-US" smtClean="0"/>
              <a:t>2/3/2023</a:t>
            </a:fld>
            <a:endParaRPr lang="en-US"/>
          </a:p>
        </p:txBody>
      </p:sp>
      <p:sp>
        <p:nvSpPr>
          <p:cNvPr id="6" name="Footer Placeholder 5">
            <a:extLst>
              <a:ext uri="{FF2B5EF4-FFF2-40B4-BE49-F238E27FC236}">
                <a16:creationId xmlns:a16="http://schemas.microsoft.com/office/drawing/2014/main" id="{C52DCDCA-03F2-42E9-9736-3B2AE626F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35F76-44E5-4E63-8496-2A34FECF4286}"/>
              </a:ext>
            </a:extLst>
          </p:cNvPr>
          <p:cNvSpPr>
            <a:spLocks noGrp="1"/>
          </p:cNvSpPr>
          <p:nvPr>
            <p:ph type="sldNum" sz="quarter" idx="12"/>
          </p:nvPr>
        </p:nvSpPr>
        <p:spPr/>
        <p:txBody>
          <a:bodyPr/>
          <a:lstStyle/>
          <a:p>
            <a:fld id="{1F43A9AD-7640-4B2A-8541-4F375F726793}" type="slidenum">
              <a:rPr lang="en-US" smtClean="0"/>
              <a:t>‹#›</a:t>
            </a:fld>
            <a:endParaRPr lang="en-US"/>
          </a:p>
        </p:txBody>
      </p:sp>
    </p:spTree>
    <p:extLst>
      <p:ext uri="{BB962C8B-B14F-4D97-AF65-F5344CB8AC3E}">
        <p14:creationId xmlns:p14="http://schemas.microsoft.com/office/powerpoint/2010/main" val="215196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6C2B-3850-48EA-A295-D71214B163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D2BD4C-6DF8-45F4-BB92-FDA9034ED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C0AD21-ED27-43A1-9CAD-A6A32E1F46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274401-5B44-41C8-AC98-4A94DADD6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8BE15A-912A-4505-98EA-5443E4F561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F69BCA-5E4C-48FB-8439-D7E3BD4239EC}"/>
              </a:ext>
            </a:extLst>
          </p:cNvPr>
          <p:cNvSpPr>
            <a:spLocks noGrp="1"/>
          </p:cNvSpPr>
          <p:nvPr>
            <p:ph type="dt" sz="half" idx="10"/>
          </p:nvPr>
        </p:nvSpPr>
        <p:spPr/>
        <p:txBody>
          <a:bodyPr/>
          <a:lstStyle/>
          <a:p>
            <a:fld id="{1F731933-E029-4E02-86F8-0F066C6A150F}" type="datetimeFigureOut">
              <a:rPr lang="en-US" smtClean="0"/>
              <a:t>2/3/2023</a:t>
            </a:fld>
            <a:endParaRPr lang="en-US"/>
          </a:p>
        </p:txBody>
      </p:sp>
      <p:sp>
        <p:nvSpPr>
          <p:cNvPr id="8" name="Footer Placeholder 7">
            <a:extLst>
              <a:ext uri="{FF2B5EF4-FFF2-40B4-BE49-F238E27FC236}">
                <a16:creationId xmlns:a16="http://schemas.microsoft.com/office/drawing/2014/main" id="{406F5181-12DC-4847-A68A-31C78C3AFB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79769-E0BF-4825-BC60-DD452144619B}"/>
              </a:ext>
            </a:extLst>
          </p:cNvPr>
          <p:cNvSpPr>
            <a:spLocks noGrp="1"/>
          </p:cNvSpPr>
          <p:nvPr>
            <p:ph type="sldNum" sz="quarter" idx="12"/>
          </p:nvPr>
        </p:nvSpPr>
        <p:spPr/>
        <p:txBody>
          <a:bodyPr/>
          <a:lstStyle/>
          <a:p>
            <a:fld id="{1F43A9AD-7640-4B2A-8541-4F375F726793}" type="slidenum">
              <a:rPr lang="en-US" smtClean="0"/>
              <a:t>‹#›</a:t>
            </a:fld>
            <a:endParaRPr lang="en-US"/>
          </a:p>
        </p:txBody>
      </p:sp>
    </p:spTree>
    <p:extLst>
      <p:ext uri="{BB962C8B-B14F-4D97-AF65-F5344CB8AC3E}">
        <p14:creationId xmlns:p14="http://schemas.microsoft.com/office/powerpoint/2010/main" val="112965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180E-E3BE-48BC-8B93-9888BAE67F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81295D-DAFB-4087-B925-E98A5C316A4F}"/>
              </a:ext>
            </a:extLst>
          </p:cNvPr>
          <p:cNvSpPr>
            <a:spLocks noGrp="1"/>
          </p:cNvSpPr>
          <p:nvPr>
            <p:ph type="dt" sz="half" idx="10"/>
          </p:nvPr>
        </p:nvSpPr>
        <p:spPr/>
        <p:txBody>
          <a:bodyPr/>
          <a:lstStyle/>
          <a:p>
            <a:fld id="{1F731933-E029-4E02-86F8-0F066C6A150F}" type="datetimeFigureOut">
              <a:rPr lang="en-US" smtClean="0"/>
              <a:t>2/3/2023</a:t>
            </a:fld>
            <a:endParaRPr lang="en-US"/>
          </a:p>
        </p:txBody>
      </p:sp>
      <p:sp>
        <p:nvSpPr>
          <p:cNvPr id="4" name="Footer Placeholder 3">
            <a:extLst>
              <a:ext uri="{FF2B5EF4-FFF2-40B4-BE49-F238E27FC236}">
                <a16:creationId xmlns:a16="http://schemas.microsoft.com/office/drawing/2014/main" id="{7AAAC3D6-6E45-48FC-A3F4-F09134073D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2AD0AC-BDB5-4AA5-87F3-A6371514A91E}"/>
              </a:ext>
            </a:extLst>
          </p:cNvPr>
          <p:cNvSpPr>
            <a:spLocks noGrp="1"/>
          </p:cNvSpPr>
          <p:nvPr>
            <p:ph type="sldNum" sz="quarter" idx="12"/>
          </p:nvPr>
        </p:nvSpPr>
        <p:spPr/>
        <p:txBody>
          <a:bodyPr/>
          <a:lstStyle/>
          <a:p>
            <a:fld id="{1F43A9AD-7640-4B2A-8541-4F375F726793}" type="slidenum">
              <a:rPr lang="en-US" smtClean="0"/>
              <a:t>‹#›</a:t>
            </a:fld>
            <a:endParaRPr lang="en-US"/>
          </a:p>
        </p:txBody>
      </p:sp>
    </p:spTree>
    <p:extLst>
      <p:ext uri="{BB962C8B-B14F-4D97-AF65-F5344CB8AC3E}">
        <p14:creationId xmlns:p14="http://schemas.microsoft.com/office/powerpoint/2010/main" val="215775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56F7B9-66E9-4462-AE78-8587D4E86920}"/>
              </a:ext>
            </a:extLst>
          </p:cNvPr>
          <p:cNvSpPr>
            <a:spLocks noGrp="1"/>
          </p:cNvSpPr>
          <p:nvPr>
            <p:ph type="dt" sz="half" idx="10"/>
          </p:nvPr>
        </p:nvSpPr>
        <p:spPr/>
        <p:txBody>
          <a:bodyPr/>
          <a:lstStyle/>
          <a:p>
            <a:fld id="{1F731933-E029-4E02-86F8-0F066C6A150F}" type="datetimeFigureOut">
              <a:rPr lang="en-US" smtClean="0"/>
              <a:t>2/3/2023</a:t>
            </a:fld>
            <a:endParaRPr lang="en-US"/>
          </a:p>
        </p:txBody>
      </p:sp>
      <p:sp>
        <p:nvSpPr>
          <p:cNvPr id="3" name="Footer Placeholder 2">
            <a:extLst>
              <a:ext uri="{FF2B5EF4-FFF2-40B4-BE49-F238E27FC236}">
                <a16:creationId xmlns:a16="http://schemas.microsoft.com/office/drawing/2014/main" id="{149934C7-D22C-446B-A958-7E9F5B95D7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61463D-9D82-44D3-BE52-F17369D1380B}"/>
              </a:ext>
            </a:extLst>
          </p:cNvPr>
          <p:cNvSpPr>
            <a:spLocks noGrp="1"/>
          </p:cNvSpPr>
          <p:nvPr>
            <p:ph type="sldNum" sz="quarter" idx="12"/>
          </p:nvPr>
        </p:nvSpPr>
        <p:spPr/>
        <p:txBody>
          <a:bodyPr/>
          <a:lstStyle/>
          <a:p>
            <a:fld id="{1F43A9AD-7640-4B2A-8541-4F375F726793}" type="slidenum">
              <a:rPr lang="en-US" smtClean="0"/>
              <a:t>‹#›</a:t>
            </a:fld>
            <a:endParaRPr lang="en-US"/>
          </a:p>
        </p:txBody>
      </p:sp>
    </p:spTree>
    <p:extLst>
      <p:ext uri="{BB962C8B-B14F-4D97-AF65-F5344CB8AC3E}">
        <p14:creationId xmlns:p14="http://schemas.microsoft.com/office/powerpoint/2010/main" val="53062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96704-7CD3-4E25-B57E-28D615105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3C565F-759E-4B7D-BE5D-521481BDC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0424F3-7FA1-4C31-A6B8-F153D4CFB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1849B-59B7-4084-A2C2-2ECA4CDFC175}"/>
              </a:ext>
            </a:extLst>
          </p:cNvPr>
          <p:cNvSpPr>
            <a:spLocks noGrp="1"/>
          </p:cNvSpPr>
          <p:nvPr>
            <p:ph type="dt" sz="half" idx="10"/>
          </p:nvPr>
        </p:nvSpPr>
        <p:spPr/>
        <p:txBody>
          <a:bodyPr/>
          <a:lstStyle/>
          <a:p>
            <a:fld id="{1F731933-E029-4E02-86F8-0F066C6A150F}" type="datetimeFigureOut">
              <a:rPr lang="en-US" smtClean="0"/>
              <a:t>2/3/2023</a:t>
            </a:fld>
            <a:endParaRPr lang="en-US"/>
          </a:p>
        </p:txBody>
      </p:sp>
      <p:sp>
        <p:nvSpPr>
          <p:cNvPr id="6" name="Footer Placeholder 5">
            <a:extLst>
              <a:ext uri="{FF2B5EF4-FFF2-40B4-BE49-F238E27FC236}">
                <a16:creationId xmlns:a16="http://schemas.microsoft.com/office/drawing/2014/main" id="{59897EFF-F3DE-4FA0-B1C0-80412B3D9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86A396-A490-4CE0-8044-E48960607F55}"/>
              </a:ext>
            </a:extLst>
          </p:cNvPr>
          <p:cNvSpPr>
            <a:spLocks noGrp="1"/>
          </p:cNvSpPr>
          <p:nvPr>
            <p:ph type="sldNum" sz="quarter" idx="12"/>
          </p:nvPr>
        </p:nvSpPr>
        <p:spPr/>
        <p:txBody>
          <a:bodyPr/>
          <a:lstStyle/>
          <a:p>
            <a:fld id="{1F43A9AD-7640-4B2A-8541-4F375F726793}" type="slidenum">
              <a:rPr lang="en-US" smtClean="0"/>
              <a:t>‹#›</a:t>
            </a:fld>
            <a:endParaRPr lang="en-US"/>
          </a:p>
        </p:txBody>
      </p:sp>
    </p:spTree>
    <p:extLst>
      <p:ext uri="{BB962C8B-B14F-4D97-AF65-F5344CB8AC3E}">
        <p14:creationId xmlns:p14="http://schemas.microsoft.com/office/powerpoint/2010/main" val="299244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DBBF-11DD-419B-8ACC-AB71FD8C8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F52325-1272-4257-B907-3B6BF8EC59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0B873D-E2D2-4938-80A5-44155E4CE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DF950-3C2A-45DE-A1D6-56D4C7426B1A}"/>
              </a:ext>
            </a:extLst>
          </p:cNvPr>
          <p:cNvSpPr>
            <a:spLocks noGrp="1"/>
          </p:cNvSpPr>
          <p:nvPr>
            <p:ph type="dt" sz="half" idx="10"/>
          </p:nvPr>
        </p:nvSpPr>
        <p:spPr/>
        <p:txBody>
          <a:bodyPr/>
          <a:lstStyle/>
          <a:p>
            <a:fld id="{1F731933-E029-4E02-86F8-0F066C6A150F}" type="datetimeFigureOut">
              <a:rPr lang="en-US" smtClean="0"/>
              <a:t>2/3/2023</a:t>
            </a:fld>
            <a:endParaRPr lang="en-US"/>
          </a:p>
        </p:txBody>
      </p:sp>
      <p:sp>
        <p:nvSpPr>
          <p:cNvPr id="6" name="Footer Placeholder 5">
            <a:extLst>
              <a:ext uri="{FF2B5EF4-FFF2-40B4-BE49-F238E27FC236}">
                <a16:creationId xmlns:a16="http://schemas.microsoft.com/office/drawing/2014/main" id="{B00D775F-8B39-4E0C-A09C-F562CD597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AEA9C-5882-4B47-BDE4-DB6FAE140ECB}"/>
              </a:ext>
            </a:extLst>
          </p:cNvPr>
          <p:cNvSpPr>
            <a:spLocks noGrp="1"/>
          </p:cNvSpPr>
          <p:nvPr>
            <p:ph type="sldNum" sz="quarter" idx="12"/>
          </p:nvPr>
        </p:nvSpPr>
        <p:spPr/>
        <p:txBody>
          <a:bodyPr/>
          <a:lstStyle/>
          <a:p>
            <a:fld id="{1F43A9AD-7640-4B2A-8541-4F375F726793}" type="slidenum">
              <a:rPr lang="en-US" smtClean="0"/>
              <a:t>‹#›</a:t>
            </a:fld>
            <a:endParaRPr lang="en-US"/>
          </a:p>
        </p:txBody>
      </p:sp>
    </p:spTree>
    <p:extLst>
      <p:ext uri="{BB962C8B-B14F-4D97-AF65-F5344CB8AC3E}">
        <p14:creationId xmlns:p14="http://schemas.microsoft.com/office/powerpoint/2010/main" val="298651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C22553-BF40-46B5-BBEA-F7BAF32E02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1D6FE3-E11D-43A5-8770-527000ABF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2BB7C-DDBE-4891-B7F1-BF83DC677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31933-E029-4E02-86F8-0F066C6A150F}" type="datetimeFigureOut">
              <a:rPr lang="en-US" smtClean="0"/>
              <a:t>2/3/2023</a:t>
            </a:fld>
            <a:endParaRPr lang="en-US"/>
          </a:p>
        </p:txBody>
      </p:sp>
      <p:sp>
        <p:nvSpPr>
          <p:cNvPr id="5" name="Footer Placeholder 4">
            <a:extLst>
              <a:ext uri="{FF2B5EF4-FFF2-40B4-BE49-F238E27FC236}">
                <a16:creationId xmlns:a16="http://schemas.microsoft.com/office/drawing/2014/main" id="{8DFA420F-40F6-41CA-8022-2B67BC2550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ED2D5A-4895-4F74-A43E-78924240D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3A9AD-7640-4B2A-8541-4F375F726793}" type="slidenum">
              <a:rPr lang="en-US" smtClean="0"/>
              <a:t>‹#›</a:t>
            </a:fld>
            <a:endParaRPr lang="en-US"/>
          </a:p>
        </p:txBody>
      </p:sp>
    </p:spTree>
    <p:extLst>
      <p:ext uri="{BB962C8B-B14F-4D97-AF65-F5344CB8AC3E}">
        <p14:creationId xmlns:p14="http://schemas.microsoft.com/office/powerpoint/2010/main" val="162686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indstick.com/articles/996/select-all-checkbox-from-header-checkbox"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CB55-9FED-40BC-8F11-A01ADFF85F84}"/>
              </a:ext>
            </a:extLst>
          </p:cNvPr>
          <p:cNvSpPr>
            <a:spLocks noGrp="1"/>
          </p:cNvSpPr>
          <p:nvPr>
            <p:ph type="ctrTitle"/>
          </p:nvPr>
        </p:nvSpPr>
        <p:spPr/>
        <p:txBody>
          <a:bodyPr/>
          <a:lstStyle/>
          <a:p>
            <a:r>
              <a:rPr lang="en-US" dirty="0"/>
              <a:t>Controls </a:t>
            </a:r>
          </a:p>
        </p:txBody>
      </p:sp>
      <p:sp>
        <p:nvSpPr>
          <p:cNvPr id="3" name="Subtitle 2">
            <a:extLst>
              <a:ext uri="{FF2B5EF4-FFF2-40B4-BE49-F238E27FC236}">
                <a16:creationId xmlns:a16="http://schemas.microsoft.com/office/drawing/2014/main" id="{EA738DBD-B2CC-4A62-856D-8300D7742A07}"/>
              </a:ext>
            </a:extLst>
          </p:cNvPr>
          <p:cNvSpPr>
            <a:spLocks noGrp="1"/>
          </p:cNvSpPr>
          <p:nvPr>
            <p:ph type="subTitle" idx="1"/>
          </p:nvPr>
        </p:nvSpPr>
        <p:spPr/>
        <p:txBody>
          <a:bodyPr/>
          <a:lstStyle/>
          <a:p>
            <a:r>
              <a:rPr lang="en-US" dirty="0"/>
              <a:t>By: </a:t>
            </a:r>
            <a:r>
              <a:rPr lang="en-US" dirty="0" smtClean="0"/>
              <a:t>Anuj Solanki</a:t>
            </a:r>
          </a:p>
          <a:p>
            <a:endParaRPr lang="en-US" dirty="0"/>
          </a:p>
        </p:txBody>
      </p:sp>
    </p:spTree>
    <p:extLst>
      <p:ext uri="{BB962C8B-B14F-4D97-AF65-F5344CB8AC3E}">
        <p14:creationId xmlns:p14="http://schemas.microsoft.com/office/powerpoint/2010/main" val="655784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D45030-A0B8-44B2-83A4-3CF21CF9E351}"/>
              </a:ext>
            </a:extLst>
          </p:cNvPr>
          <p:cNvPicPr>
            <a:picLocks noGrp="1" noChangeAspect="1"/>
          </p:cNvPicPr>
          <p:nvPr>
            <p:ph idx="1"/>
          </p:nvPr>
        </p:nvPicPr>
        <p:blipFill>
          <a:blip r:embed="rId2"/>
          <a:stretch>
            <a:fillRect/>
          </a:stretch>
        </p:blipFill>
        <p:spPr>
          <a:xfrm>
            <a:off x="1261015" y="558006"/>
            <a:ext cx="9669970" cy="5252244"/>
          </a:xfrm>
        </p:spPr>
      </p:pic>
    </p:spTree>
    <p:extLst>
      <p:ext uri="{BB962C8B-B14F-4D97-AF65-F5344CB8AC3E}">
        <p14:creationId xmlns:p14="http://schemas.microsoft.com/office/powerpoint/2010/main" val="189160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B0E099-16F2-4380-9648-1BAA8A2673EC}"/>
              </a:ext>
            </a:extLst>
          </p:cNvPr>
          <p:cNvPicPr>
            <a:picLocks noGrp="1" noChangeAspect="1"/>
          </p:cNvPicPr>
          <p:nvPr>
            <p:ph idx="1"/>
          </p:nvPr>
        </p:nvPicPr>
        <p:blipFill>
          <a:blip r:embed="rId2"/>
          <a:stretch>
            <a:fillRect/>
          </a:stretch>
        </p:blipFill>
        <p:spPr>
          <a:xfrm>
            <a:off x="429147" y="273050"/>
            <a:ext cx="7144437" cy="3651250"/>
          </a:xfrm>
        </p:spPr>
      </p:pic>
      <p:pic>
        <p:nvPicPr>
          <p:cNvPr id="7" name="Picture 6">
            <a:extLst>
              <a:ext uri="{FF2B5EF4-FFF2-40B4-BE49-F238E27FC236}">
                <a16:creationId xmlns:a16="http://schemas.microsoft.com/office/drawing/2014/main" id="{E0AB1B8C-1968-4CB6-85D5-3960F6F2B307}"/>
              </a:ext>
            </a:extLst>
          </p:cNvPr>
          <p:cNvPicPr>
            <a:picLocks noChangeAspect="1"/>
          </p:cNvPicPr>
          <p:nvPr/>
        </p:nvPicPr>
        <p:blipFill>
          <a:blip r:embed="rId3"/>
          <a:stretch>
            <a:fillRect/>
          </a:stretch>
        </p:blipFill>
        <p:spPr>
          <a:xfrm>
            <a:off x="6457950" y="3533775"/>
            <a:ext cx="5599266" cy="3155950"/>
          </a:xfrm>
          <a:prstGeom prst="rect">
            <a:avLst/>
          </a:prstGeom>
        </p:spPr>
      </p:pic>
    </p:spTree>
    <p:extLst>
      <p:ext uri="{BB962C8B-B14F-4D97-AF65-F5344CB8AC3E}">
        <p14:creationId xmlns:p14="http://schemas.microsoft.com/office/powerpoint/2010/main" val="329533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FD90-5D1F-4847-995B-CF87685269D6}"/>
              </a:ext>
            </a:extLst>
          </p:cNvPr>
          <p:cNvSpPr>
            <a:spLocks noGrp="1"/>
          </p:cNvSpPr>
          <p:nvPr>
            <p:ph type="title"/>
          </p:nvPr>
        </p:nvSpPr>
        <p:spPr/>
        <p:txBody>
          <a:bodyPr/>
          <a:lstStyle/>
          <a:p>
            <a:r>
              <a:rPr lang="en-US" dirty="0"/>
              <a:t>Month </a:t>
            </a:r>
            <a:r>
              <a:rPr lang="en-US" dirty="0" err="1"/>
              <a:t>Calender</a:t>
            </a:r>
            <a:endParaRPr lang="en-US" dirty="0"/>
          </a:p>
        </p:txBody>
      </p:sp>
      <p:sp>
        <p:nvSpPr>
          <p:cNvPr id="3" name="Content Placeholder 2">
            <a:extLst>
              <a:ext uri="{FF2B5EF4-FFF2-40B4-BE49-F238E27FC236}">
                <a16:creationId xmlns:a16="http://schemas.microsoft.com/office/drawing/2014/main" id="{64784F1E-0851-4750-937C-340C405BCC2C}"/>
              </a:ext>
            </a:extLst>
          </p:cNvPr>
          <p:cNvSpPr>
            <a:spLocks noGrp="1"/>
          </p:cNvSpPr>
          <p:nvPr>
            <p:ph idx="1"/>
          </p:nvPr>
        </p:nvSpPr>
        <p:spPr/>
        <p:txBody>
          <a:bodyPr/>
          <a:lstStyle/>
          <a:p>
            <a:r>
              <a:rPr lang="en-US" b="1" i="0" dirty="0" err="1">
                <a:effectLst/>
                <a:latin typeface="arial" panose="020B0604020202020204" pitchFamily="34" charset="0"/>
              </a:rPr>
              <a:t>MonthCalendar</a:t>
            </a:r>
            <a:r>
              <a:rPr lang="en-US" b="0" i="0" dirty="0">
                <a:effectLst/>
                <a:latin typeface="arial" panose="020B0604020202020204" pitchFamily="34" charset="0"/>
              </a:rPr>
              <a:t> is a selectable calendar widget. On the </a:t>
            </a:r>
            <a:r>
              <a:rPr lang="en-US" b="0" i="0" dirty="0" err="1">
                <a:effectLst/>
                <a:latin typeface="arial" panose="020B0604020202020204" pitchFamily="34" charset="0"/>
              </a:rPr>
              <a:t>MonthCalendar</a:t>
            </a:r>
            <a:r>
              <a:rPr lang="en-US" b="0" i="0" dirty="0">
                <a:effectLst/>
                <a:latin typeface="arial" panose="020B0604020202020204" pitchFamily="34" charset="0"/>
              </a:rPr>
              <a:t>, a user can select a day, or a range of days. The user can also scroll through the months. This control provides many useful options. It is ideal for instant calendars</a:t>
            </a:r>
            <a:r>
              <a:rPr lang="en-US" dirty="0">
                <a:solidFill>
                  <a:srgbClr val="F7F7F7"/>
                </a:solidFill>
                <a:latin typeface="arial" panose="020B0604020202020204" pitchFamily="34" charset="0"/>
              </a:rPr>
              <a:t>.</a:t>
            </a:r>
          </a:p>
          <a:p>
            <a:r>
              <a:rPr lang="en-US" b="1" i="0" dirty="0" err="1">
                <a:effectLst/>
                <a:latin typeface="arial" panose="020B0604020202020204" pitchFamily="34" charset="0"/>
              </a:rPr>
              <a:t>BoldedDates</a:t>
            </a:r>
            <a:r>
              <a:rPr lang="en-US" b="1" i="0" dirty="0">
                <a:effectLst/>
                <a:latin typeface="arial" panose="020B0604020202020204" pitchFamily="34" charset="0"/>
              </a:rPr>
              <a:t>.</a:t>
            </a:r>
            <a:r>
              <a:rPr lang="en-US" b="0" i="0" dirty="0">
                <a:effectLst/>
                <a:latin typeface="arial" panose="020B0604020202020204" pitchFamily="34" charset="0"/>
              </a:rPr>
              <a:t> To get started, you can double-click on the </a:t>
            </a:r>
            <a:r>
              <a:rPr lang="en-US" b="0" i="0" dirty="0" err="1">
                <a:effectLst/>
                <a:latin typeface="arial" panose="020B0604020202020204" pitchFamily="34" charset="0"/>
              </a:rPr>
              <a:t>MonthCalendar</a:t>
            </a:r>
            <a:r>
              <a:rPr lang="en-US" b="0" i="0" dirty="0">
                <a:effectLst/>
                <a:latin typeface="arial" panose="020B0604020202020204" pitchFamily="34" charset="0"/>
              </a:rPr>
              <a:t> icon in the Toolbox pane in Visual Studio. </a:t>
            </a:r>
            <a:r>
              <a:rPr lang="en-US" b="0" i="0" dirty="0" err="1">
                <a:effectLst/>
                <a:latin typeface="arial" panose="020B0604020202020204" pitchFamily="34" charset="0"/>
              </a:rPr>
              <a:t>MonthCalendar</a:t>
            </a:r>
            <a:r>
              <a:rPr lang="en-US" b="0" i="0" dirty="0">
                <a:effectLst/>
                <a:latin typeface="arial" panose="020B0604020202020204" pitchFamily="34" charset="0"/>
              </a:rPr>
              <a:t> has several properties related to bolded dates. In the </a:t>
            </a:r>
            <a:r>
              <a:rPr lang="en-US" b="0" i="0" dirty="0" err="1">
                <a:effectLst/>
                <a:latin typeface="arial" panose="020B0604020202020204" pitchFamily="34" charset="0"/>
              </a:rPr>
              <a:t>MonthCalendar</a:t>
            </a:r>
            <a:r>
              <a:rPr lang="en-US" b="0" i="0" dirty="0">
                <a:effectLst/>
                <a:latin typeface="arial" panose="020B0604020202020204" pitchFamily="34" charset="0"/>
              </a:rPr>
              <a:t>, some dates can be bolded to indicate an important event.</a:t>
            </a:r>
            <a:endParaRPr lang="en-US" dirty="0"/>
          </a:p>
        </p:txBody>
      </p:sp>
    </p:spTree>
    <p:extLst>
      <p:ext uri="{BB962C8B-B14F-4D97-AF65-F5344CB8AC3E}">
        <p14:creationId xmlns:p14="http://schemas.microsoft.com/office/powerpoint/2010/main" val="3954337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0D6D98-FBF2-4D2F-AEE1-9BCA288D85D0}"/>
              </a:ext>
            </a:extLst>
          </p:cNvPr>
          <p:cNvPicPr>
            <a:picLocks noGrp="1" noChangeAspect="1"/>
          </p:cNvPicPr>
          <p:nvPr>
            <p:ph idx="1"/>
          </p:nvPr>
        </p:nvPicPr>
        <p:blipFill>
          <a:blip r:embed="rId2"/>
          <a:stretch>
            <a:fillRect/>
          </a:stretch>
        </p:blipFill>
        <p:spPr>
          <a:xfrm>
            <a:off x="327531" y="234950"/>
            <a:ext cx="7441187" cy="4351338"/>
          </a:xfrm>
        </p:spPr>
      </p:pic>
    </p:spTree>
    <p:extLst>
      <p:ext uri="{BB962C8B-B14F-4D97-AF65-F5344CB8AC3E}">
        <p14:creationId xmlns:p14="http://schemas.microsoft.com/office/powerpoint/2010/main" val="469025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553F-8A19-4335-8DAF-FAA24B6C6801}"/>
              </a:ext>
            </a:extLst>
          </p:cNvPr>
          <p:cNvSpPr>
            <a:spLocks noGrp="1"/>
          </p:cNvSpPr>
          <p:nvPr>
            <p:ph type="title"/>
          </p:nvPr>
        </p:nvSpPr>
        <p:spPr/>
        <p:txBody>
          <a:bodyPr/>
          <a:lstStyle/>
          <a:p>
            <a:r>
              <a:rPr lang="en-US" b="1" i="0" dirty="0" err="1">
                <a:solidFill>
                  <a:srgbClr val="333333"/>
                </a:solidFill>
                <a:effectLst/>
                <a:latin typeface="Montserrat" panose="00000500000000000000" pitchFamily="2" charset="0"/>
              </a:rPr>
              <a:t>NumericUpDown</a:t>
            </a:r>
            <a:r>
              <a:rPr lang="en-US" b="1" i="0" dirty="0">
                <a:solidFill>
                  <a:srgbClr val="333333"/>
                </a:solidFill>
                <a:effectLst/>
                <a:latin typeface="Montserrat" panose="00000500000000000000" pitchFamily="2" charset="0"/>
              </a:rPr>
              <a:t/>
            </a:r>
            <a:br>
              <a:rPr lang="en-US" b="1" i="0" dirty="0">
                <a:solidFill>
                  <a:srgbClr val="333333"/>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599749C5-D60F-4D7A-9471-6B4511AF83D2}"/>
              </a:ext>
            </a:extLst>
          </p:cNvPr>
          <p:cNvSpPr>
            <a:spLocks noGrp="1"/>
          </p:cNvSpPr>
          <p:nvPr>
            <p:ph idx="1"/>
          </p:nvPr>
        </p:nvSpPr>
        <p:spPr>
          <a:xfrm>
            <a:off x="342900" y="1123950"/>
            <a:ext cx="11010900" cy="5053013"/>
          </a:xfrm>
        </p:spPr>
        <p:txBody>
          <a:bodyPr>
            <a:normAutofit/>
          </a:bodyPr>
          <a:lstStyle/>
          <a:p>
            <a:r>
              <a:rPr lang="en-US" sz="2000" b="0" i="0" dirty="0" err="1">
                <a:solidFill>
                  <a:srgbClr val="333333"/>
                </a:solidFill>
                <a:effectLst/>
                <a:latin typeface="Montserrat" panose="00000500000000000000" pitchFamily="2" charset="0"/>
              </a:rPr>
              <a:t>NumericUpDown</a:t>
            </a:r>
            <a:r>
              <a:rPr lang="en-US" sz="2000" b="0" i="0" dirty="0">
                <a:solidFill>
                  <a:srgbClr val="333333"/>
                </a:solidFill>
                <a:effectLst/>
                <a:latin typeface="Montserrat" panose="00000500000000000000" pitchFamily="2" charset="0"/>
              </a:rPr>
              <a:t> is basically countered that the user can input a number within the specified range. With the Help of </a:t>
            </a:r>
            <a:r>
              <a:rPr lang="en-US" sz="2000" b="0" i="0" dirty="0" err="1">
                <a:solidFill>
                  <a:srgbClr val="333333"/>
                </a:solidFill>
                <a:effectLst/>
                <a:latin typeface="Montserrat" panose="00000500000000000000" pitchFamily="2" charset="0"/>
              </a:rPr>
              <a:t>NumericUpDown</a:t>
            </a:r>
            <a:r>
              <a:rPr lang="en-US" sz="2000" b="0" i="0" dirty="0">
                <a:solidFill>
                  <a:srgbClr val="333333"/>
                </a:solidFill>
                <a:effectLst/>
                <a:latin typeface="Montserrat" panose="00000500000000000000" pitchFamily="2" charset="0"/>
              </a:rPr>
              <a:t> Control, we can enter numeric values, with advanced features like up-down buttons and accelerating auto-repeat.</a:t>
            </a:r>
          </a:p>
          <a:p>
            <a:r>
              <a:rPr lang="en-US" sz="2000" b="0" i="0" dirty="0">
                <a:solidFill>
                  <a:srgbClr val="333333"/>
                </a:solidFill>
                <a:effectLst/>
                <a:latin typeface="Montserrat" panose="00000500000000000000" pitchFamily="2" charset="0"/>
              </a:rPr>
              <a:t>Drag and drop </a:t>
            </a:r>
            <a:r>
              <a:rPr lang="en-US" sz="2000" b="0" i="0" dirty="0" err="1">
                <a:solidFill>
                  <a:srgbClr val="333333"/>
                </a:solidFill>
                <a:effectLst/>
                <a:latin typeface="Montserrat" panose="00000500000000000000" pitchFamily="2" charset="0"/>
              </a:rPr>
              <a:t>NumericUpDown</a:t>
            </a:r>
            <a:r>
              <a:rPr lang="en-US" sz="2000" b="0" i="0" dirty="0">
                <a:solidFill>
                  <a:srgbClr val="333333"/>
                </a:solidFill>
                <a:effectLst/>
                <a:latin typeface="Montserrat" panose="00000500000000000000" pitchFamily="2" charset="0"/>
              </a:rPr>
              <a:t> Control from the toolbox on window Form.</a:t>
            </a:r>
          </a:p>
          <a:p>
            <a:endParaRPr lang="en-US" sz="2000" dirty="0"/>
          </a:p>
        </p:txBody>
      </p:sp>
      <p:pic>
        <p:nvPicPr>
          <p:cNvPr id="5" name="Picture 4">
            <a:extLst>
              <a:ext uri="{FF2B5EF4-FFF2-40B4-BE49-F238E27FC236}">
                <a16:creationId xmlns:a16="http://schemas.microsoft.com/office/drawing/2014/main" id="{9413465D-F562-4194-98EF-F562B6DD77D8}"/>
              </a:ext>
            </a:extLst>
          </p:cNvPr>
          <p:cNvPicPr>
            <a:picLocks noChangeAspect="1"/>
          </p:cNvPicPr>
          <p:nvPr/>
        </p:nvPicPr>
        <p:blipFill>
          <a:blip r:embed="rId2"/>
          <a:stretch>
            <a:fillRect/>
          </a:stretch>
        </p:blipFill>
        <p:spPr>
          <a:xfrm>
            <a:off x="434459" y="2762249"/>
            <a:ext cx="3685103" cy="2714625"/>
          </a:xfrm>
          <a:prstGeom prst="rect">
            <a:avLst/>
          </a:prstGeom>
        </p:spPr>
      </p:pic>
      <p:pic>
        <p:nvPicPr>
          <p:cNvPr id="7" name="Picture 6">
            <a:extLst>
              <a:ext uri="{FF2B5EF4-FFF2-40B4-BE49-F238E27FC236}">
                <a16:creationId xmlns:a16="http://schemas.microsoft.com/office/drawing/2014/main" id="{B435CA3B-D768-4997-A307-475A3411FEC5}"/>
              </a:ext>
            </a:extLst>
          </p:cNvPr>
          <p:cNvPicPr>
            <a:picLocks noChangeAspect="1"/>
          </p:cNvPicPr>
          <p:nvPr/>
        </p:nvPicPr>
        <p:blipFill>
          <a:blip r:embed="rId3"/>
          <a:stretch>
            <a:fillRect/>
          </a:stretch>
        </p:blipFill>
        <p:spPr>
          <a:xfrm>
            <a:off x="4453712" y="2938463"/>
            <a:ext cx="7011471" cy="1990725"/>
          </a:xfrm>
          <a:prstGeom prst="rect">
            <a:avLst/>
          </a:prstGeom>
        </p:spPr>
      </p:pic>
    </p:spTree>
    <p:extLst>
      <p:ext uri="{BB962C8B-B14F-4D97-AF65-F5344CB8AC3E}">
        <p14:creationId xmlns:p14="http://schemas.microsoft.com/office/powerpoint/2010/main" val="170420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B193-5B1C-4B83-A974-BCBC196FAC76}"/>
              </a:ext>
            </a:extLst>
          </p:cNvPr>
          <p:cNvSpPr>
            <a:spLocks noGrp="1"/>
          </p:cNvSpPr>
          <p:nvPr>
            <p:ph type="title"/>
          </p:nvPr>
        </p:nvSpPr>
        <p:spPr/>
        <p:txBody>
          <a:bodyPr/>
          <a:lstStyle/>
          <a:p>
            <a:r>
              <a:rPr lang="en-US" b="1" i="0" dirty="0" err="1">
                <a:solidFill>
                  <a:srgbClr val="1375B0"/>
                </a:solidFill>
                <a:effectLst/>
                <a:latin typeface="Nunito Sans" panose="020B0604020202020204" pitchFamily="2" charset="0"/>
              </a:rPr>
              <a:t>ListBox</a:t>
            </a:r>
            <a:r>
              <a:rPr lang="en-US" b="1" i="0" dirty="0">
                <a:solidFill>
                  <a:srgbClr val="1375B0"/>
                </a:solidFill>
                <a:effectLst/>
                <a:latin typeface="Nunito Sans" panose="020B0604020202020204" pitchFamily="2" charset="0"/>
              </a:rPr>
              <a:t/>
            </a:r>
            <a:br>
              <a:rPr lang="en-US" b="1" i="0" dirty="0">
                <a:solidFill>
                  <a:srgbClr val="1375B0"/>
                </a:solidFill>
                <a:effectLst/>
                <a:latin typeface="Nunito Sans" panose="020B0604020202020204" pitchFamily="2" charset="0"/>
              </a:rPr>
            </a:br>
            <a:endParaRPr lang="en-US" dirty="0"/>
          </a:p>
        </p:txBody>
      </p:sp>
      <p:sp>
        <p:nvSpPr>
          <p:cNvPr id="3" name="Content Placeholder 2">
            <a:extLst>
              <a:ext uri="{FF2B5EF4-FFF2-40B4-BE49-F238E27FC236}">
                <a16:creationId xmlns:a16="http://schemas.microsoft.com/office/drawing/2014/main" id="{E649618D-1F46-49A1-BC27-C64892A03582}"/>
              </a:ext>
            </a:extLst>
          </p:cNvPr>
          <p:cNvSpPr>
            <a:spLocks noGrp="1"/>
          </p:cNvSpPr>
          <p:nvPr>
            <p:ph idx="1"/>
          </p:nvPr>
        </p:nvSpPr>
        <p:spPr>
          <a:xfrm>
            <a:off x="361950" y="1047750"/>
            <a:ext cx="10991850" cy="5129213"/>
          </a:xfrm>
        </p:spPr>
        <p:txBody>
          <a:bodyPr/>
          <a:lstStyle/>
          <a:p>
            <a:r>
              <a:rPr lang="en-US" b="0" i="0" dirty="0">
                <a:solidFill>
                  <a:srgbClr val="4D5968"/>
                </a:solidFill>
                <a:effectLst/>
                <a:latin typeface="Nunito Sans" pitchFamily="2" charset="0"/>
              </a:rPr>
              <a:t>As the name suggests, this control works as a way to display a list of items on the application. Users can select any options from the list.</a:t>
            </a:r>
          </a:p>
          <a:p>
            <a:endParaRPr lang="en-US" dirty="0"/>
          </a:p>
        </p:txBody>
      </p:sp>
      <p:pic>
        <p:nvPicPr>
          <p:cNvPr id="5" name="Picture 4">
            <a:extLst>
              <a:ext uri="{FF2B5EF4-FFF2-40B4-BE49-F238E27FC236}">
                <a16:creationId xmlns:a16="http://schemas.microsoft.com/office/drawing/2014/main" id="{C6390092-7962-4940-A6E0-F2F1BCB08D27}"/>
              </a:ext>
            </a:extLst>
          </p:cNvPr>
          <p:cNvPicPr>
            <a:picLocks noChangeAspect="1"/>
          </p:cNvPicPr>
          <p:nvPr/>
        </p:nvPicPr>
        <p:blipFill>
          <a:blip r:embed="rId2"/>
          <a:stretch>
            <a:fillRect/>
          </a:stretch>
        </p:blipFill>
        <p:spPr>
          <a:xfrm>
            <a:off x="3600450" y="1801466"/>
            <a:ext cx="6877050" cy="4485033"/>
          </a:xfrm>
          <a:prstGeom prst="rect">
            <a:avLst/>
          </a:prstGeom>
        </p:spPr>
      </p:pic>
    </p:spTree>
    <p:extLst>
      <p:ext uri="{BB962C8B-B14F-4D97-AF65-F5344CB8AC3E}">
        <p14:creationId xmlns:p14="http://schemas.microsoft.com/office/powerpoint/2010/main" val="367891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4147-CBB1-4A83-BC59-77FAF5681D49}"/>
              </a:ext>
            </a:extLst>
          </p:cNvPr>
          <p:cNvSpPr>
            <a:spLocks noGrp="1"/>
          </p:cNvSpPr>
          <p:nvPr>
            <p:ph type="title"/>
          </p:nvPr>
        </p:nvSpPr>
        <p:spPr>
          <a:xfrm>
            <a:off x="838200" y="365125"/>
            <a:ext cx="10515600" cy="701675"/>
          </a:xfrm>
        </p:spPr>
        <p:txBody>
          <a:bodyPr>
            <a:normAutofit fontScale="90000"/>
          </a:bodyPr>
          <a:lstStyle/>
          <a:p>
            <a:r>
              <a:rPr lang="en-US" b="1" i="0" dirty="0">
                <a:solidFill>
                  <a:srgbClr val="1375B0"/>
                </a:solidFill>
                <a:effectLst/>
                <a:latin typeface="Nunito Sans" pitchFamily="2" charset="0"/>
              </a:rPr>
              <a:t/>
            </a:r>
            <a:br>
              <a:rPr lang="en-US" b="1" i="0" dirty="0">
                <a:solidFill>
                  <a:srgbClr val="1375B0"/>
                </a:solidFill>
                <a:effectLst/>
                <a:latin typeface="Nunito Sans" pitchFamily="2" charset="0"/>
              </a:rPr>
            </a:br>
            <a:r>
              <a:rPr lang="en-US" b="1" i="0" dirty="0">
                <a:solidFill>
                  <a:srgbClr val="1375B0"/>
                </a:solidFill>
                <a:effectLst/>
                <a:latin typeface="Nunito Sans" pitchFamily="2" charset="0"/>
              </a:rPr>
              <a:t>Combo Box</a:t>
            </a:r>
            <a:br>
              <a:rPr lang="en-US" b="1" i="0" dirty="0">
                <a:solidFill>
                  <a:srgbClr val="1375B0"/>
                </a:solidFill>
                <a:effectLst/>
                <a:latin typeface="Nunito Sans" pitchFamily="2" charset="0"/>
              </a:rPr>
            </a:br>
            <a:endParaRPr lang="en-US" dirty="0"/>
          </a:p>
        </p:txBody>
      </p:sp>
      <p:sp>
        <p:nvSpPr>
          <p:cNvPr id="3" name="Content Placeholder 2">
            <a:extLst>
              <a:ext uri="{FF2B5EF4-FFF2-40B4-BE49-F238E27FC236}">
                <a16:creationId xmlns:a16="http://schemas.microsoft.com/office/drawing/2014/main" id="{E9015B2E-4445-4477-8BE6-9AF5E335C068}"/>
              </a:ext>
            </a:extLst>
          </p:cNvPr>
          <p:cNvSpPr>
            <a:spLocks noGrp="1"/>
          </p:cNvSpPr>
          <p:nvPr>
            <p:ph idx="1"/>
          </p:nvPr>
        </p:nvSpPr>
        <p:spPr>
          <a:xfrm>
            <a:off x="447675" y="904875"/>
            <a:ext cx="10906125" cy="5791200"/>
          </a:xfrm>
        </p:spPr>
        <p:txBody>
          <a:bodyPr/>
          <a:lstStyle/>
          <a:p>
            <a:r>
              <a:rPr lang="en-US" sz="2000" b="0" i="0" dirty="0">
                <a:solidFill>
                  <a:srgbClr val="4D5968"/>
                </a:solidFill>
                <a:effectLst/>
                <a:latin typeface="Nunito Sans" pitchFamily="2" charset="0"/>
              </a:rPr>
              <a:t>It is similar to the list but it works as a dropdown for the user. A user can enter both text in the box or he can click on the downwards aero on the right side and select any item.</a:t>
            </a:r>
          </a:p>
          <a:p>
            <a:endParaRPr lang="en-US" dirty="0"/>
          </a:p>
        </p:txBody>
      </p:sp>
      <p:pic>
        <p:nvPicPr>
          <p:cNvPr id="5" name="Picture 4">
            <a:extLst>
              <a:ext uri="{FF2B5EF4-FFF2-40B4-BE49-F238E27FC236}">
                <a16:creationId xmlns:a16="http://schemas.microsoft.com/office/drawing/2014/main" id="{29786465-9D93-4A9B-9030-D4DB37EB9C17}"/>
              </a:ext>
            </a:extLst>
          </p:cNvPr>
          <p:cNvPicPr>
            <a:picLocks noChangeAspect="1"/>
          </p:cNvPicPr>
          <p:nvPr/>
        </p:nvPicPr>
        <p:blipFill>
          <a:blip r:embed="rId2"/>
          <a:stretch>
            <a:fillRect/>
          </a:stretch>
        </p:blipFill>
        <p:spPr>
          <a:xfrm>
            <a:off x="2990850" y="1475043"/>
            <a:ext cx="7967662" cy="5017832"/>
          </a:xfrm>
          <a:prstGeom prst="rect">
            <a:avLst/>
          </a:prstGeom>
        </p:spPr>
      </p:pic>
    </p:spTree>
    <p:extLst>
      <p:ext uri="{BB962C8B-B14F-4D97-AF65-F5344CB8AC3E}">
        <p14:creationId xmlns:p14="http://schemas.microsoft.com/office/powerpoint/2010/main" val="413665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F377-A456-4AB5-9B0A-8103E163C7E1}"/>
              </a:ext>
            </a:extLst>
          </p:cNvPr>
          <p:cNvSpPr>
            <a:spLocks noGrp="1"/>
          </p:cNvSpPr>
          <p:nvPr>
            <p:ph type="title"/>
          </p:nvPr>
        </p:nvSpPr>
        <p:spPr/>
        <p:txBody>
          <a:bodyPr/>
          <a:lstStyle/>
          <a:p>
            <a:r>
              <a:rPr lang="en-US" b="1" i="0" dirty="0">
                <a:solidFill>
                  <a:srgbClr val="1375B0"/>
                </a:solidFill>
                <a:effectLst/>
                <a:latin typeface="Nunito Sans" pitchFamily="2" charset="0"/>
              </a:rPr>
              <a:t>Radio Button</a:t>
            </a:r>
            <a:br>
              <a:rPr lang="en-US" b="1" i="0" dirty="0">
                <a:solidFill>
                  <a:srgbClr val="1375B0"/>
                </a:solidFill>
                <a:effectLst/>
                <a:latin typeface="Nunito Sans" pitchFamily="2" charset="0"/>
              </a:rPr>
            </a:br>
            <a:endParaRPr lang="en-US" dirty="0"/>
          </a:p>
        </p:txBody>
      </p:sp>
      <p:sp>
        <p:nvSpPr>
          <p:cNvPr id="3" name="Content Placeholder 2">
            <a:extLst>
              <a:ext uri="{FF2B5EF4-FFF2-40B4-BE49-F238E27FC236}">
                <a16:creationId xmlns:a16="http://schemas.microsoft.com/office/drawing/2014/main" id="{01B7EBA0-1696-460D-8FBD-8995DA07F141}"/>
              </a:ext>
            </a:extLst>
          </p:cNvPr>
          <p:cNvSpPr>
            <a:spLocks noGrp="1"/>
          </p:cNvSpPr>
          <p:nvPr>
            <p:ph idx="1"/>
          </p:nvPr>
        </p:nvSpPr>
        <p:spPr>
          <a:xfrm>
            <a:off x="333375" y="1000124"/>
            <a:ext cx="11020425" cy="5667375"/>
          </a:xfrm>
        </p:spPr>
        <p:txBody>
          <a:bodyPr>
            <a:normAutofit/>
          </a:bodyPr>
          <a:lstStyle/>
          <a:p>
            <a:r>
              <a:rPr lang="en-US" sz="2000" b="0" i="0" dirty="0">
                <a:solidFill>
                  <a:srgbClr val="4D5968"/>
                </a:solidFill>
                <a:effectLst/>
                <a:latin typeface="Nunito Sans" pitchFamily="2" charset="0"/>
              </a:rPr>
              <a:t>Radio Button is one of the popular ways of limiting the user to pick just one option. The programmer can set any of the buttons as default if needed. These buttons are grouped together.</a:t>
            </a:r>
          </a:p>
          <a:p>
            <a:endParaRPr lang="en-US" sz="2000" dirty="0"/>
          </a:p>
        </p:txBody>
      </p:sp>
      <p:pic>
        <p:nvPicPr>
          <p:cNvPr id="5" name="Picture 4">
            <a:extLst>
              <a:ext uri="{FF2B5EF4-FFF2-40B4-BE49-F238E27FC236}">
                <a16:creationId xmlns:a16="http://schemas.microsoft.com/office/drawing/2014/main" id="{FAD19BCD-4A5B-4A4A-B6B1-38BA8A5368FA}"/>
              </a:ext>
            </a:extLst>
          </p:cNvPr>
          <p:cNvPicPr>
            <a:picLocks noChangeAspect="1"/>
          </p:cNvPicPr>
          <p:nvPr/>
        </p:nvPicPr>
        <p:blipFill>
          <a:blip r:embed="rId2"/>
          <a:stretch>
            <a:fillRect/>
          </a:stretch>
        </p:blipFill>
        <p:spPr>
          <a:xfrm>
            <a:off x="3467100" y="1635685"/>
            <a:ext cx="7138987" cy="4869890"/>
          </a:xfrm>
          <a:prstGeom prst="rect">
            <a:avLst/>
          </a:prstGeom>
        </p:spPr>
      </p:pic>
    </p:spTree>
    <p:extLst>
      <p:ext uri="{BB962C8B-B14F-4D97-AF65-F5344CB8AC3E}">
        <p14:creationId xmlns:p14="http://schemas.microsoft.com/office/powerpoint/2010/main" val="137610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22D3-493B-45FD-B989-0B3031FD24D9}"/>
              </a:ext>
            </a:extLst>
          </p:cNvPr>
          <p:cNvSpPr>
            <a:spLocks noGrp="1"/>
          </p:cNvSpPr>
          <p:nvPr>
            <p:ph type="title"/>
          </p:nvPr>
        </p:nvSpPr>
        <p:spPr>
          <a:xfrm>
            <a:off x="838200" y="365126"/>
            <a:ext cx="10515600" cy="539750"/>
          </a:xfrm>
        </p:spPr>
        <p:txBody>
          <a:bodyPr>
            <a:normAutofit fontScale="90000"/>
          </a:bodyPr>
          <a:lstStyle/>
          <a:p>
            <a:r>
              <a:rPr lang="en-US" b="1" i="0" dirty="0">
                <a:solidFill>
                  <a:srgbClr val="1375B0"/>
                </a:solidFill>
                <a:effectLst/>
                <a:latin typeface="Nunito Sans" pitchFamily="2" charset="0"/>
              </a:rPr>
              <a:t/>
            </a:r>
            <a:br>
              <a:rPr lang="en-US" b="1" i="0" dirty="0">
                <a:solidFill>
                  <a:srgbClr val="1375B0"/>
                </a:solidFill>
                <a:effectLst/>
                <a:latin typeface="Nunito Sans" pitchFamily="2" charset="0"/>
              </a:rPr>
            </a:br>
            <a:r>
              <a:rPr lang="en-US" b="1" i="0" dirty="0">
                <a:solidFill>
                  <a:srgbClr val="1375B0"/>
                </a:solidFill>
                <a:effectLst/>
                <a:latin typeface="Nunito Sans" pitchFamily="2" charset="0"/>
              </a:rPr>
              <a:t>Checkbox</a:t>
            </a:r>
            <a:br>
              <a:rPr lang="en-US" b="1" i="0" dirty="0">
                <a:solidFill>
                  <a:srgbClr val="1375B0"/>
                </a:solidFill>
                <a:effectLst/>
                <a:latin typeface="Nunito Sans" pitchFamily="2" charset="0"/>
              </a:rPr>
            </a:br>
            <a:endParaRPr lang="en-US" dirty="0"/>
          </a:p>
        </p:txBody>
      </p:sp>
      <p:sp>
        <p:nvSpPr>
          <p:cNvPr id="3" name="Content Placeholder 2">
            <a:extLst>
              <a:ext uri="{FF2B5EF4-FFF2-40B4-BE49-F238E27FC236}">
                <a16:creationId xmlns:a16="http://schemas.microsoft.com/office/drawing/2014/main" id="{9AA484BB-CACF-41CA-837D-2188A905B563}"/>
              </a:ext>
            </a:extLst>
          </p:cNvPr>
          <p:cNvSpPr>
            <a:spLocks noGrp="1"/>
          </p:cNvSpPr>
          <p:nvPr>
            <p:ph idx="1"/>
          </p:nvPr>
        </p:nvSpPr>
        <p:spPr>
          <a:xfrm>
            <a:off x="295275" y="904876"/>
            <a:ext cx="11058525" cy="5867398"/>
          </a:xfrm>
        </p:spPr>
        <p:txBody>
          <a:bodyPr>
            <a:normAutofit/>
          </a:bodyPr>
          <a:lstStyle/>
          <a:p>
            <a:r>
              <a:rPr lang="en-US" sz="2000" b="0" i="0" dirty="0">
                <a:effectLst/>
                <a:latin typeface="Nunito Sans" pitchFamily="2" charset="0"/>
              </a:rPr>
              <a:t>Checkboxes are similar to </a:t>
            </a:r>
            <a:r>
              <a:rPr lang="en-US" sz="2000" b="0" i="0" u="none" strike="noStrike" dirty="0">
                <a:effectLst/>
                <a:latin typeface="Nunito Sans" pitchFamily="2" charset="0"/>
              </a:rPr>
              <a:t>radio buttons</a:t>
            </a:r>
            <a:r>
              <a:rPr lang="en-US" sz="2000" b="0" i="0" dirty="0">
                <a:effectLst/>
                <a:latin typeface="Nunito Sans" pitchFamily="2" charset="0"/>
              </a:rPr>
              <a:t> in the way that they are also used in groups, however, a user can select more than one item in the group.</a:t>
            </a:r>
          </a:p>
          <a:p>
            <a:endParaRPr lang="en-US" sz="2000" dirty="0"/>
          </a:p>
        </p:txBody>
      </p:sp>
      <p:pic>
        <p:nvPicPr>
          <p:cNvPr id="5" name="Picture 4">
            <a:extLst>
              <a:ext uri="{FF2B5EF4-FFF2-40B4-BE49-F238E27FC236}">
                <a16:creationId xmlns:a16="http://schemas.microsoft.com/office/drawing/2014/main" id="{72E067BE-8CEE-4B6A-AC7F-0A45A76BA306}"/>
              </a:ext>
            </a:extLst>
          </p:cNvPr>
          <p:cNvPicPr>
            <a:picLocks noChangeAspect="1"/>
          </p:cNvPicPr>
          <p:nvPr/>
        </p:nvPicPr>
        <p:blipFill>
          <a:blip r:embed="rId2"/>
          <a:stretch>
            <a:fillRect/>
          </a:stretch>
        </p:blipFill>
        <p:spPr>
          <a:xfrm>
            <a:off x="3600450" y="1484631"/>
            <a:ext cx="6786562" cy="5287643"/>
          </a:xfrm>
          <a:prstGeom prst="rect">
            <a:avLst/>
          </a:prstGeom>
        </p:spPr>
      </p:pic>
    </p:spTree>
    <p:extLst>
      <p:ext uri="{BB962C8B-B14F-4D97-AF65-F5344CB8AC3E}">
        <p14:creationId xmlns:p14="http://schemas.microsoft.com/office/powerpoint/2010/main" val="24618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F8FF-B672-43B1-B38E-2A0CE8769D21}"/>
              </a:ext>
            </a:extLst>
          </p:cNvPr>
          <p:cNvSpPr>
            <a:spLocks noGrp="1"/>
          </p:cNvSpPr>
          <p:nvPr>
            <p:ph type="title"/>
          </p:nvPr>
        </p:nvSpPr>
        <p:spPr/>
        <p:txBody>
          <a:bodyPr/>
          <a:lstStyle/>
          <a:p>
            <a:r>
              <a:rPr lang="en-US" b="1" i="0" dirty="0" err="1">
                <a:solidFill>
                  <a:srgbClr val="333333"/>
                </a:solidFill>
                <a:effectLst/>
                <a:latin typeface="Montserrat" panose="020B0604020202020204" pitchFamily="2" charset="0"/>
              </a:rPr>
              <a:t>GroupBox</a:t>
            </a:r>
            <a:r>
              <a:rPr lang="en-US" b="1" i="0" dirty="0">
                <a:solidFill>
                  <a:srgbClr val="333333"/>
                </a:solidFill>
                <a:effectLst/>
                <a:latin typeface="Montserrat" panose="020B0604020202020204" pitchFamily="2" charset="0"/>
              </a:rPr>
              <a:t/>
            </a:r>
            <a:br>
              <a:rPr lang="en-US" b="1" i="0" dirty="0">
                <a:solidFill>
                  <a:srgbClr val="333333"/>
                </a:solidFill>
                <a:effectLst/>
                <a:latin typeface="Montserrat" panose="020B0604020202020204" pitchFamily="2" charset="0"/>
              </a:rPr>
            </a:br>
            <a:endParaRPr lang="en-US" dirty="0"/>
          </a:p>
        </p:txBody>
      </p:sp>
      <p:sp>
        <p:nvSpPr>
          <p:cNvPr id="3" name="Content Placeholder 2">
            <a:extLst>
              <a:ext uri="{FF2B5EF4-FFF2-40B4-BE49-F238E27FC236}">
                <a16:creationId xmlns:a16="http://schemas.microsoft.com/office/drawing/2014/main" id="{3BFE4F44-0B52-475D-9275-E77CD230EAD7}"/>
              </a:ext>
            </a:extLst>
          </p:cNvPr>
          <p:cNvSpPr>
            <a:spLocks noGrp="1"/>
          </p:cNvSpPr>
          <p:nvPr>
            <p:ph idx="1"/>
          </p:nvPr>
        </p:nvSpPr>
        <p:spPr>
          <a:xfrm>
            <a:off x="390525" y="1000125"/>
            <a:ext cx="10963275" cy="5176838"/>
          </a:xfrm>
        </p:spPr>
        <p:txBody>
          <a:bodyPr/>
          <a:lstStyle/>
          <a:p>
            <a:r>
              <a:rPr lang="en-US" sz="2000" b="0" i="0" dirty="0" err="1">
                <a:solidFill>
                  <a:srgbClr val="333333"/>
                </a:solidFill>
                <a:effectLst/>
                <a:latin typeface="Montserrat" panose="020B0604020202020204" pitchFamily="2" charset="0"/>
              </a:rPr>
              <a:t>GroupBox</a:t>
            </a:r>
            <a:r>
              <a:rPr lang="en-US" sz="2000" b="0" i="0" dirty="0">
                <a:solidFill>
                  <a:srgbClr val="333333"/>
                </a:solidFill>
                <a:effectLst/>
                <a:latin typeface="Montserrat" panose="020B0604020202020204" pitchFamily="2" charset="0"/>
              </a:rPr>
              <a:t> is a container of other control. It displays a frame around a group of controls. </a:t>
            </a:r>
            <a:r>
              <a:rPr lang="en-US" sz="2000" b="0" i="0" u="none" strike="noStrike" dirty="0">
                <a:solidFill>
                  <a:srgbClr val="337AB7"/>
                </a:solidFill>
                <a:effectLst/>
                <a:latin typeface="Montserrat" panose="020B0604020202020204" pitchFamily="2" charset="0"/>
              </a:rPr>
              <a:t>When you move the </a:t>
            </a:r>
            <a:r>
              <a:rPr lang="en-US" sz="2000" b="0" i="0" u="none" strike="noStrike" dirty="0" err="1">
                <a:solidFill>
                  <a:srgbClr val="337AB7"/>
                </a:solidFill>
                <a:effectLst/>
                <a:latin typeface="Montserrat" panose="020B0604020202020204" pitchFamily="2" charset="0"/>
              </a:rPr>
              <a:t>GroupBox</a:t>
            </a:r>
            <a:r>
              <a:rPr lang="en-US" sz="2000" b="0" i="0" dirty="0">
                <a:solidFill>
                  <a:srgbClr val="333333"/>
                </a:solidFill>
                <a:effectLst/>
                <a:latin typeface="Montserrat" panose="020B0604020202020204" pitchFamily="2" charset="0"/>
              </a:rPr>
              <a:t> control, all of its contained will also move.</a:t>
            </a:r>
          </a:p>
          <a:p>
            <a:pPr algn="l"/>
            <a:r>
              <a:rPr lang="en-US" sz="2000" b="0" i="0" dirty="0">
                <a:solidFill>
                  <a:srgbClr val="333333"/>
                </a:solidFill>
                <a:effectLst/>
                <a:latin typeface="Montserrat" panose="020B0604020202020204" pitchFamily="2" charset="0"/>
              </a:rPr>
              <a:t>Drag and drop </a:t>
            </a:r>
            <a:r>
              <a:rPr lang="en-US" sz="2000" b="0" i="0" dirty="0" err="1">
                <a:solidFill>
                  <a:srgbClr val="333333"/>
                </a:solidFill>
                <a:effectLst/>
                <a:latin typeface="Montserrat" panose="020B0604020202020204" pitchFamily="2" charset="0"/>
              </a:rPr>
              <a:t>GroupBox</a:t>
            </a:r>
            <a:r>
              <a:rPr lang="en-US" sz="2000" b="0" i="0" dirty="0">
                <a:solidFill>
                  <a:srgbClr val="333333"/>
                </a:solidFill>
                <a:effectLst/>
                <a:latin typeface="Montserrat" panose="020B0604020202020204" pitchFamily="2" charset="0"/>
              </a:rPr>
              <a:t> control from the toolbox on the window Form. When you drag and drop the group box, it has a border by default, and its caption is set to the name of the control. You can change its caption.</a:t>
            </a:r>
          </a:p>
          <a:p>
            <a:endParaRPr lang="en-US" dirty="0"/>
          </a:p>
        </p:txBody>
      </p:sp>
      <p:pic>
        <p:nvPicPr>
          <p:cNvPr id="5" name="Picture 4">
            <a:extLst>
              <a:ext uri="{FF2B5EF4-FFF2-40B4-BE49-F238E27FC236}">
                <a16:creationId xmlns:a16="http://schemas.microsoft.com/office/drawing/2014/main" id="{BE0017E8-B021-46D2-ABBA-C2C0C67D633A}"/>
              </a:ext>
            </a:extLst>
          </p:cNvPr>
          <p:cNvPicPr>
            <a:picLocks noChangeAspect="1"/>
          </p:cNvPicPr>
          <p:nvPr/>
        </p:nvPicPr>
        <p:blipFill>
          <a:blip r:embed="rId2"/>
          <a:stretch>
            <a:fillRect/>
          </a:stretch>
        </p:blipFill>
        <p:spPr>
          <a:xfrm>
            <a:off x="3186112" y="2705100"/>
            <a:ext cx="4791075" cy="3924300"/>
          </a:xfrm>
          <a:prstGeom prst="rect">
            <a:avLst/>
          </a:prstGeom>
        </p:spPr>
      </p:pic>
    </p:spTree>
    <p:extLst>
      <p:ext uri="{BB962C8B-B14F-4D97-AF65-F5344CB8AC3E}">
        <p14:creationId xmlns:p14="http://schemas.microsoft.com/office/powerpoint/2010/main" val="105828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64C41-A2B8-42A8-9041-96FD1BF0D42B}"/>
              </a:ext>
            </a:extLst>
          </p:cNvPr>
          <p:cNvSpPr>
            <a:spLocks noGrp="1"/>
          </p:cNvSpPr>
          <p:nvPr>
            <p:ph idx="1"/>
          </p:nvPr>
        </p:nvSpPr>
        <p:spPr>
          <a:xfrm>
            <a:off x="228600" y="200024"/>
            <a:ext cx="11125200" cy="6372225"/>
          </a:xfrm>
        </p:spPr>
        <p:txBody>
          <a:bodyPr/>
          <a:lstStyle/>
          <a:p>
            <a:r>
              <a:rPr lang="en-US" b="0" i="0" dirty="0" err="1">
                <a:solidFill>
                  <a:srgbClr val="333333"/>
                </a:solidFill>
                <a:effectLst/>
                <a:latin typeface="Montserrat" panose="00000500000000000000" pitchFamily="2" charset="0"/>
              </a:rPr>
              <a:t>GroupBox</a:t>
            </a:r>
            <a:r>
              <a:rPr lang="en-US" b="0" i="0" dirty="0">
                <a:solidFill>
                  <a:srgbClr val="333333"/>
                </a:solidFill>
                <a:effectLst/>
                <a:latin typeface="Montserrat" panose="00000500000000000000" pitchFamily="2" charset="0"/>
              </a:rPr>
              <a:t> is a container of other control.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Example</a:t>
            </a:r>
          </a:p>
          <a:p>
            <a:endParaRPr lang="en-US" dirty="0"/>
          </a:p>
        </p:txBody>
      </p:sp>
      <p:pic>
        <p:nvPicPr>
          <p:cNvPr id="5" name="Picture 4">
            <a:extLst>
              <a:ext uri="{FF2B5EF4-FFF2-40B4-BE49-F238E27FC236}">
                <a16:creationId xmlns:a16="http://schemas.microsoft.com/office/drawing/2014/main" id="{526E2F4F-69F9-41C6-A4AC-8BEB416655EA}"/>
              </a:ext>
            </a:extLst>
          </p:cNvPr>
          <p:cNvPicPr>
            <a:picLocks noChangeAspect="1"/>
          </p:cNvPicPr>
          <p:nvPr/>
        </p:nvPicPr>
        <p:blipFill>
          <a:blip r:embed="rId2"/>
          <a:stretch>
            <a:fillRect/>
          </a:stretch>
        </p:blipFill>
        <p:spPr>
          <a:xfrm>
            <a:off x="433387" y="681037"/>
            <a:ext cx="5019675" cy="3971925"/>
          </a:xfrm>
          <a:prstGeom prst="rect">
            <a:avLst/>
          </a:prstGeom>
        </p:spPr>
      </p:pic>
      <p:sp>
        <p:nvSpPr>
          <p:cNvPr id="7" name="TextBox 6">
            <a:extLst>
              <a:ext uri="{FF2B5EF4-FFF2-40B4-BE49-F238E27FC236}">
                <a16:creationId xmlns:a16="http://schemas.microsoft.com/office/drawing/2014/main" id="{9BE6FA67-9A1F-4FF8-B6AC-1C26623BDAD0}"/>
              </a:ext>
            </a:extLst>
          </p:cNvPr>
          <p:cNvSpPr txBox="1"/>
          <p:nvPr/>
        </p:nvSpPr>
        <p:spPr>
          <a:xfrm>
            <a:off x="5462587" y="824984"/>
            <a:ext cx="6096000" cy="3693319"/>
          </a:xfrm>
          <a:prstGeom prst="rect">
            <a:avLst/>
          </a:prstGeom>
          <a:noFill/>
        </p:spPr>
        <p:txBody>
          <a:bodyPr wrap="square">
            <a:spAutoFit/>
          </a:bodyPr>
          <a:lstStyle/>
          <a:p>
            <a:pPr algn="l"/>
            <a:r>
              <a:rPr lang="en-US" b="1" i="0" dirty="0" err="1">
                <a:solidFill>
                  <a:srgbClr val="333333"/>
                </a:solidFill>
                <a:effectLst/>
                <a:latin typeface="Montserrat" panose="00000500000000000000" pitchFamily="2" charset="0"/>
              </a:rPr>
              <a:t>GroupBox</a:t>
            </a:r>
            <a:r>
              <a:rPr lang="en-US" b="1" i="0" dirty="0">
                <a:solidFill>
                  <a:srgbClr val="333333"/>
                </a:solidFill>
                <a:effectLst/>
                <a:latin typeface="Montserrat" panose="00000500000000000000" pitchFamily="2" charset="0"/>
              </a:rPr>
              <a:t> properties</a:t>
            </a:r>
          </a:p>
          <a:p>
            <a:pPr algn="l"/>
            <a:r>
              <a:rPr lang="en-US" b="1" i="0" dirty="0" err="1">
                <a:solidFill>
                  <a:srgbClr val="333333"/>
                </a:solidFill>
                <a:effectLst/>
                <a:latin typeface="Montserrat" panose="00000500000000000000" pitchFamily="2" charset="0"/>
              </a:rPr>
              <a:t>AutoSize</a:t>
            </a:r>
            <a:r>
              <a:rPr lang="en-US" b="1" i="0" dirty="0">
                <a:solidFill>
                  <a:srgbClr val="333333"/>
                </a:solidFill>
                <a:effectLst/>
                <a:latin typeface="Montserrat" panose="00000500000000000000" pitchFamily="2" charset="0"/>
              </a:rPr>
              <a:t>:  </a:t>
            </a:r>
            <a:r>
              <a:rPr lang="en-US" b="0" i="0" dirty="0">
                <a:solidFill>
                  <a:srgbClr val="333333"/>
                </a:solidFill>
                <a:effectLst/>
                <a:latin typeface="Montserrat" panose="00000500000000000000" pitchFamily="2" charset="0"/>
              </a:rPr>
              <a:t>Gets or sets a value that indicates whether the </a:t>
            </a:r>
            <a:r>
              <a:rPr lang="en-US" b="0" i="0" u="sng" strike="noStrike" dirty="0" err="1">
                <a:solidFill>
                  <a:srgbClr val="0563C1"/>
                </a:solidFill>
                <a:effectLst/>
                <a:latin typeface="Montserrat" panose="00000500000000000000" pitchFamily="2" charset="0"/>
                <a:hlinkClick r:id="rId3">
                  <a:extLst>
                    <a:ext uri="{A12FA001-AC4F-418D-AE19-62706E023703}">
                      <ahyp:hlinkClr xmlns:ahyp="http://schemas.microsoft.com/office/drawing/2018/hyperlinkcolor" xmlns="" val="tx"/>
                    </a:ext>
                  </a:extLst>
                </a:hlinkClick>
              </a:rPr>
              <a:t>GroupBox</a:t>
            </a:r>
            <a:r>
              <a:rPr lang="en-US" b="0" i="0" u="sng" strike="noStrike" dirty="0">
                <a:effectLst/>
                <a:latin typeface="Montserrat" panose="00000500000000000000" pitchFamily="2" charset="0"/>
                <a:hlinkClick r:id="rId3">
                  <a:extLst>
                    <a:ext uri="{A12FA001-AC4F-418D-AE19-62706E023703}">
                      <ahyp:hlinkClr xmlns:ahyp="http://schemas.microsoft.com/office/drawing/2018/hyperlinkcolor" xmlns="" val="tx"/>
                    </a:ext>
                  </a:extLst>
                </a:hlinkClick>
              </a:rPr>
              <a:t> resizes based</a:t>
            </a:r>
            <a:r>
              <a:rPr lang="en-US" b="0" i="0" dirty="0">
                <a:effectLst/>
                <a:latin typeface="Montserrat" panose="00000500000000000000" pitchFamily="2" charset="0"/>
              </a:rPr>
              <a:t> </a:t>
            </a:r>
            <a:r>
              <a:rPr lang="en-US" b="0" i="0" dirty="0">
                <a:solidFill>
                  <a:srgbClr val="333333"/>
                </a:solidFill>
                <a:effectLst/>
                <a:latin typeface="Montserrat" panose="00000500000000000000" pitchFamily="2" charset="0"/>
              </a:rPr>
              <a:t>on its contents.</a:t>
            </a:r>
            <a:endParaRPr lang="en-US" b="1" dirty="0">
              <a:solidFill>
                <a:srgbClr val="333333"/>
              </a:solidFill>
              <a:latin typeface="Montserrat" panose="00000500000000000000" pitchFamily="2" charset="0"/>
            </a:endParaRPr>
          </a:p>
          <a:p>
            <a:pPr algn="l"/>
            <a:r>
              <a:rPr lang="en-US" b="1" i="0" dirty="0" err="1">
                <a:solidFill>
                  <a:srgbClr val="333333"/>
                </a:solidFill>
                <a:effectLst/>
                <a:latin typeface="Montserrat" panose="00000500000000000000" pitchFamily="2" charset="0"/>
              </a:rPr>
              <a:t>BackColor</a:t>
            </a:r>
            <a:r>
              <a:rPr lang="en-US" b="1" i="0" dirty="0">
                <a:solidFill>
                  <a:srgbClr val="333333"/>
                </a:solidFill>
                <a:effectLst/>
                <a:latin typeface="Montserrat" panose="00000500000000000000" pitchFamily="2" charset="0"/>
              </a:rPr>
              <a:t>:</a:t>
            </a:r>
            <a:r>
              <a:rPr lang="en-US" b="0" i="0" dirty="0">
                <a:solidFill>
                  <a:srgbClr val="333333"/>
                </a:solidFill>
                <a:effectLst/>
                <a:latin typeface="Montserrat" panose="00000500000000000000" pitchFamily="2" charset="0"/>
              </a:rPr>
              <a:t> Gets or sets the background color for the control.</a:t>
            </a:r>
          </a:p>
          <a:p>
            <a:pPr algn="l"/>
            <a:r>
              <a:rPr lang="en-US" b="1" i="0" dirty="0" err="1">
                <a:solidFill>
                  <a:srgbClr val="333333"/>
                </a:solidFill>
                <a:effectLst/>
                <a:latin typeface="Montserrat" panose="00000500000000000000" pitchFamily="2" charset="0"/>
              </a:rPr>
              <a:t>ForeColor</a:t>
            </a:r>
            <a:r>
              <a:rPr lang="en-US" b="1" i="0" dirty="0">
                <a:solidFill>
                  <a:srgbClr val="333333"/>
                </a:solidFill>
                <a:effectLst/>
                <a:latin typeface="Montserrat" panose="00000500000000000000" pitchFamily="2" charset="0"/>
              </a:rPr>
              <a:t>: </a:t>
            </a:r>
            <a:r>
              <a:rPr lang="en-US" b="0" i="0" dirty="0">
                <a:solidFill>
                  <a:srgbClr val="333333"/>
                </a:solidFill>
                <a:effectLst/>
                <a:latin typeface="Montserrat" panose="00000500000000000000" pitchFamily="2" charset="0"/>
              </a:rPr>
              <a:t>Change </a:t>
            </a:r>
            <a:r>
              <a:rPr lang="en-US" b="0" i="0" dirty="0" err="1">
                <a:solidFill>
                  <a:srgbClr val="333333"/>
                </a:solidFill>
                <a:effectLst/>
                <a:latin typeface="Montserrat" panose="00000500000000000000" pitchFamily="2" charset="0"/>
              </a:rPr>
              <a:t>ForeColor</a:t>
            </a:r>
            <a:r>
              <a:rPr lang="en-US" dirty="0">
                <a:solidFill>
                  <a:srgbClr val="333333"/>
                </a:solidFill>
                <a:latin typeface="Montserrat" panose="00000500000000000000" pitchFamily="2" charset="0"/>
              </a:rPr>
              <a:t> </a:t>
            </a:r>
            <a:r>
              <a:rPr lang="en-US" b="0" i="0" dirty="0">
                <a:solidFill>
                  <a:srgbClr val="333333"/>
                </a:solidFill>
                <a:effectLst/>
                <a:latin typeface="Montserrat" panose="00000500000000000000" pitchFamily="2" charset="0"/>
              </a:rPr>
              <a:t>of all control inside </a:t>
            </a:r>
            <a:r>
              <a:rPr lang="en-US" b="0" i="0" dirty="0" err="1">
                <a:solidFill>
                  <a:srgbClr val="333333"/>
                </a:solidFill>
                <a:effectLst/>
                <a:latin typeface="Montserrat" panose="00000500000000000000" pitchFamily="2" charset="0"/>
              </a:rPr>
              <a:t>GroupBo</a:t>
            </a:r>
            <a:r>
              <a:rPr lang="en-US" dirty="0" err="1">
                <a:solidFill>
                  <a:srgbClr val="333333"/>
                </a:solidFill>
                <a:latin typeface="Montserrat" panose="00000500000000000000" pitchFamily="2" charset="0"/>
              </a:rPr>
              <a:t>x</a:t>
            </a:r>
            <a:endParaRPr lang="en-US" dirty="0">
              <a:solidFill>
                <a:srgbClr val="333333"/>
              </a:solidFill>
              <a:latin typeface="Montserrat" panose="00000500000000000000" pitchFamily="2" charset="0"/>
            </a:endParaRPr>
          </a:p>
          <a:p>
            <a:pPr algn="l"/>
            <a:r>
              <a:rPr lang="en-US" b="0" i="0" dirty="0">
                <a:solidFill>
                  <a:srgbClr val="333333"/>
                </a:solidFill>
                <a:effectLst/>
                <a:latin typeface="Montserrat" panose="00000500000000000000" pitchFamily="2" charset="0"/>
              </a:rPr>
              <a:t>You can change </a:t>
            </a:r>
            <a:r>
              <a:rPr lang="en-US" b="0" i="0" dirty="0" err="1">
                <a:solidFill>
                  <a:srgbClr val="333333"/>
                </a:solidFill>
                <a:effectLst/>
                <a:latin typeface="Montserrat" panose="00000500000000000000" pitchFamily="2" charset="0"/>
              </a:rPr>
              <a:t>ForeColor</a:t>
            </a:r>
            <a:r>
              <a:rPr lang="en-US" b="0" i="0" dirty="0">
                <a:solidFill>
                  <a:srgbClr val="333333"/>
                </a:solidFill>
                <a:effectLst/>
                <a:latin typeface="Montserrat" panose="00000500000000000000" pitchFamily="2" charset="0"/>
              </a:rPr>
              <a:t> of all control inside </a:t>
            </a:r>
            <a:r>
              <a:rPr lang="en-US" b="0" i="0" dirty="0" err="1">
                <a:solidFill>
                  <a:srgbClr val="333333"/>
                </a:solidFill>
                <a:effectLst/>
                <a:latin typeface="Montserrat" panose="00000500000000000000" pitchFamily="2" charset="0"/>
              </a:rPr>
              <a:t>GroupBox</a:t>
            </a:r>
            <a:r>
              <a:rPr lang="en-US" b="0" i="0" dirty="0">
                <a:solidFill>
                  <a:srgbClr val="333333"/>
                </a:solidFill>
                <a:effectLst/>
                <a:latin typeface="Montserrat" panose="00000500000000000000" pitchFamily="2" charset="0"/>
              </a:rPr>
              <a:t> at a time</a:t>
            </a:r>
          </a:p>
          <a:p>
            <a:pPr algn="l"/>
            <a:r>
              <a:rPr lang="en-US" b="0" i="0" dirty="0">
                <a:solidFill>
                  <a:srgbClr val="333333"/>
                </a:solidFill>
                <a:effectLst/>
                <a:latin typeface="Montserrat" panose="00000500000000000000" pitchFamily="2" charset="0"/>
              </a:rPr>
              <a:t>The code should be written inside Form Load so that when </a:t>
            </a:r>
            <a:r>
              <a:rPr lang="en-US" b="0" i="0" u="sng" strike="noStrike" dirty="0">
                <a:effectLst/>
                <a:latin typeface="Montserrat" panose="00000500000000000000" pitchFamily="2" charset="0"/>
              </a:rPr>
              <a:t>Form run than code</a:t>
            </a:r>
            <a:r>
              <a:rPr lang="en-US" b="0" i="0" dirty="0">
                <a:effectLst/>
                <a:latin typeface="Montserrat" panose="00000500000000000000" pitchFamily="2" charset="0"/>
              </a:rPr>
              <a:t> </a:t>
            </a:r>
            <a:r>
              <a:rPr lang="en-US" b="0" i="0" dirty="0">
                <a:solidFill>
                  <a:srgbClr val="333333"/>
                </a:solidFill>
                <a:effectLst/>
                <a:latin typeface="Montserrat" panose="00000500000000000000" pitchFamily="2" charset="0"/>
              </a:rPr>
              <a:t>(for changing </a:t>
            </a:r>
            <a:r>
              <a:rPr lang="en-US" b="0" i="0" dirty="0" err="1">
                <a:solidFill>
                  <a:srgbClr val="333333"/>
                </a:solidFill>
                <a:effectLst/>
                <a:latin typeface="Montserrat" panose="00000500000000000000" pitchFamily="2" charset="0"/>
              </a:rPr>
              <a:t>ForeColor</a:t>
            </a:r>
            <a:r>
              <a:rPr lang="en-US" b="0" i="0" dirty="0">
                <a:solidFill>
                  <a:srgbClr val="333333"/>
                </a:solidFill>
                <a:effectLst/>
                <a:latin typeface="Montserrat" panose="00000500000000000000" pitchFamily="2" charset="0"/>
              </a:rPr>
              <a:t>) will be executed.</a:t>
            </a:r>
          </a:p>
        </p:txBody>
      </p:sp>
      <p:pic>
        <p:nvPicPr>
          <p:cNvPr id="10" name="Picture 9">
            <a:extLst>
              <a:ext uri="{FF2B5EF4-FFF2-40B4-BE49-F238E27FC236}">
                <a16:creationId xmlns:a16="http://schemas.microsoft.com/office/drawing/2014/main" id="{B4AE4A04-1564-4100-ACEA-83D542AB44F2}"/>
              </a:ext>
            </a:extLst>
          </p:cNvPr>
          <p:cNvPicPr>
            <a:picLocks noChangeAspect="1"/>
          </p:cNvPicPr>
          <p:nvPr/>
        </p:nvPicPr>
        <p:blipFill>
          <a:blip r:embed="rId4"/>
          <a:stretch>
            <a:fillRect/>
          </a:stretch>
        </p:blipFill>
        <p:spPr>
          <a:xfrm>
            <a:off x="328612" y="5174455"/>
            <a:ext cx="9420225" cy="1571625"/>
          </a:xfrm>
          <a:prstGeom prst="rect">
            <a:avLst/>
          </a:prstGeom>
        </p:spPr>
      </p:pic>
    </p:spTree>
    <p:extLst>
      <p:ext uri="{BB962C8B-B14F-4D97-AF65-F5344CB8AC3E}">
        <p14:creationId xmlns:p14="http://schemas.microsoft.com/office/powerpoint/2010/main" val="252786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A32E10-A8DE-4A0A-AA23-34CE9E653A8D}"/>
              </a:ext>
            </a:extLst>
          </p:cNvPr>
          <p:cNvPicPr>
            <a:picLocks noGrp="1" noChangeAspect="1"/>
          </p:cNvPicPr>
          <p:nvPr>
            <p:ph idx="1"/>
          </p:nvPr>
        </p:nvPicPr>
        <p:blipFill>
          <a:blip r:embed="rId2"/>
          <a:stretch>
            <a:fillRect/>
          </a:stretch>
        </p:blipFill>
        <p:spPr>
          <a:xfrm>
            <a:off x="572241" y="454025"/>
            <a:ext cx="5008667" cy="4351338"/>
          </a:xfrm>
        </p:spPr>
      </p:pic>
      <p:sp>
        <p:nvSpPr>
          <p:cNvPr id="7" name="TextBox 6">
            <a:extLst>
              <a:ext uri="{FF2B5EF4-FFF2-40B4-BE49-F238E27FC236}">
                <a16:creationId xmlns:a16="http://schemas.microsoft.com/office/drawing/2014/main" id="{D3DA6F43-55B4-4E30-9047-83057DF98771}"/>
              </a:ext>
            </a:extLst>
          </p:cNvPr>
          <p:cNvSpPr txBox="1"/>
          <p:nvPr/>
        </p:nvSpPr>
        <p:spPr>
          <a:xfrm>
            <a:off x="657224" y="4953685"/>
            <a:ext cx="9153525" cy="369332"/>
          </a:xfrm>
          <a:prstGeom prst="rect">
            <a:avLst/>
          </a:prstGeom>
          <a:noFill/>
        </p:spPr>
        <p:txBody>
          <a:bodyPr wrap="square">
            <a:spAutoFit/>
          </a:bodyPr>
          <a:lstStyle/>
          <a:p>
            <a:r>
              <a:rPr lang="en-US" b="0" i="0" dirty="0">
                <a:solidFill>
                  <a:srgbClr val="333333"/>
                </a:solidFill>
                <a:effectLst/>
                <a:latin typeface="Montserrat" panose="00000500000000000000" pitchFamily="2" charset="0"/>
              </a:rPr>
              <a:t>Fore color of all control inside </a:t>
            </a:r>
            <a:r>
              <a:rPr lang="en-US" b="0" i="0" dirty="0" err="1">
                <a:solidFill>
                  <a:srgbClr val="333333"/>
                </a:solidFill>
                <a:effectLst/>
                <a:latin typeface="Montserrat" panose="00000500000000000000" pitchFamily="2" charset="0"/>
              </a:rPr>
              <a:t>GroupBox</a:t>
            </a:r>
            <a:r>
              <a:rPr lang="en-US" b="0" i="0" dirty="0">
                <a:solidFill>
                  <a:srgbClr val="333333"/>
                </a:solidFill>
                <a:effectLst/>
                <a:latin typeface="Montserrat" panose="00000500000000000000" pitchFamily="2" charset="0"/>
              </a:rPr>
              <a:t> will be change When Application run.</a:t>
            </a:r>
            <a:endParaRPr lang="en-US" dirty="0"/>
          </a:p>
        </p:txBody>
      </p:sp>
    </p:spTree>
    <p:extLst>
      <p:ext uri="{BB962C8B-B14F-4D97-AF65-F5344CB8AC3E}">
        <p14:creationId xmlns:p14="http://schemas.microsoft.com/office/powerpoint/2010/main" val="385089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6FFAF-011B-478A-A1BE-6FA6F63D73AB}"/>
              </a:ext>
            </a:extLst>
          </p:cNvPr>
          <p:cNvSpPr>
            <a:spLocks noGrp="1"/>
          </p:cNvSpPr>
          <p:nvPr>
            <p:ph idx="1"/>
          </p:nvPr>
        </p:nvSpPr>
        <p:spPr>
          <a:xfrm>
            <a:off x="95250" y="171450"/>
            <a:ext cx="11849100" cy="6391275"/>
          </a:xfrm>
        </p:spPr>
        <p:txBody>
          <a:bodyPr/>
          <a:lstStyle/>
          <a:p>
            <a:pPr algn="l"/>
            <a:r>
              <a:rPr lang="en-US" b="1" i="0" dirty="0">
                <a:solidFill>
                  <a:srgbClr val="1375B0"/>
                </a:solidFill>
                <a:effectLst/>
                <a:latin typeface="Nunito Sans" pitchFamily="2" charset="0"/>
              </a:rPr>
              <a:t>Date Time Picker</a:t>
            </a:r>
          </a:p>
          <a:p>
            <a:pPr algn="l"/>
            <a:r>
              <a:rPr lang="en-US" b="0" i="0" dirty="0">
                <a:solidFill>
                  <a:srgbClr val="4D5968"/>
                </a:solidFill>
                <a:effectLst/>
                <a:latin typeface="Nunito Sans" pitchFamily="2" charset="0"/>
              </a:rPr>
              <a:t>In cases where you need to ask the user about date and time, VB.NET has a readymade control that lets the user pick the date and time via a Calendar and a clock. This saves the hassle of creating multiple text boxes for one input. For example </a:t>
            </a:r>
            <a:r>
              <a:rPr lang="en-US" b="0" i="0" dirty="0">
                <a:solidFill>
                  <a:srgbClr val="000000"/>
                </a:solidFill>
                <a:effectLst/>
                <a:latin typeface="Arial" panose="020B0604020202020204" pitchFamily="34" charset="0"/>
              </a:rPr>
              <a:t>create a small application for calculating days of leave.</a:t>
            </a:r>
          </a:p>
          <a:p>
            <a:pPr algn="l"/>
            <a:endParaRPr lang="en-US" b="0" i="0" dirty="0">
              <a:solidFill>
                <a:srgbClr val="4D5968"/>
              </a:solidFill>
              <a:effectLst/>
              <a:latin typeface="Nunito Sans" pitchFamily="2" charset="0"/>
            </a:endParaRPr>
          </a:p>
          <a:p>
            <a:endParaRPr lang="en-US" dirty="0"/>
          </a:p>
        </p:txBody>
      </p:sp>
      <p:pic>
        <p:nvPicPr>
          <p:cNvPr id="5" name="Picture 4">
            <a:extLst>
              <a:ext uri="{FF2B5EF4-FFF2-40B4-BE49-F238E27FC236}">
                <a16:creationId xmlns:a16="http://schemas.microsoft.com/office/drawing/2014/main" id="{38EA9A21-042F-4B9F-856F-CD2EE4A365B7}"/>
              </a:ext>
            </a:extLst>
          </p:cNvPr>
          <p:cNvPicPr>
            <a:picLocks noChangeAspect="1"/>
          </p:cNvPicPr>
          <p:nvPr/>
        </p:nvPicPr>
        <p:blipFill>
          <a:blip r:embed="rId2"/>
          <a:stretch>
            <a:fillRect/>
          </a:stretch>
        </p:blipFill>
        <p:spPr>
          <a:xfrm>
            <a:off x="4562475" y="2457450"/>
            <a:ext cx="7534275" cy="4105275"/>
          </a:xfrm>
          <a:prstGeom prst="rect">
            <a:avLst/>
          </a:prstGeom>
        </p:spPr>
      </p:pic>
    </p:spTree>
    <p:extLst>
      <p:ext uri="{BB962C8B-B14F-4D97-AF65-F5344CB8AC3E}">
        <p14:creationId xmlns:p14="http://schemas.microsoft.com/office/powerpoint/2010/main" val="3018285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285</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vt:lpstr>
      <vt:lpstr>Calibri</vt:lpstr>
      <vt:lpstr>Calibri Light</vt:lpstr>
      <vt:lpstr>Montserrat</vt:lpstr>
      <vt:lpstr>Nunito Sans</vt:lpstr>
      <vt:lpstr>Office Theme</vt:lpstr>
      <vt:lpstr>Controls </vt:lpstr>
      <vt:lpstr>ListBox </vt:lpstr>
      <vt:lpstr> Combo Box </vt:lpstr>
      <vt:lpstr>Radio Button </vt:lpstr>
      <vt:lpstr> Checkbox </vt:lpstr>
      <vt:lpstr>GroupBox </vt:lpstr>
      <vt:lpstr>PowerPoint Presentation</vt:lpstr>
      <vt:lpstr>PowerPoint Presentation</vt:lpstr>
      <vt:lpstr>PowerPoint Presentation</vt:lpstr>
      <vt:lpstr>PowerPoint Presentation</vt:lpstr>
      <vt:lpstr>PowerPoint Presentation</vt:lpstr>
      <vt:lpstr>Month Calender</vt:lpstr>
      <vt:lpstr>PowerPoint Presentation</vt:lpstr>
      <vt:lpstr>NumericUpDown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Controls </dc:title>
  <dc:creator>Tashvi Mehndiratta</dc:creator>
  <cp:lastModifiedBy>pc</cp:lastModifiedBy>
  <cp:revision>2</cp:revision>
  <dcterms:created xsi:type="dcterms:W3CDTF">2022-02-01T14:50:48Z</dcterms:created>
  <dcterms:modified xsi:type="dcterms:W3CDTF">2023-02-03T16:47:43Z</dcterms:modified>
</cp:coreProperties>
</file>