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3A0D-80A6-B99D-44BA-06A7BF5C79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827A4E-689F-47FF-4099-F5D429F120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C59116-EF7A-15FB-8FFF-EA4E60568358}"/>
              </a:ext>
            </a:extLst>
          </p:cNvPr>
          <p:cNvSpPr>
            <a:spLocks noGrp="1"/>
          </p:cNvSpPr>
          <p:nvPr>
            <p:ph type="dt" sz="half" idx="10"/>
          </p:nvPr>
        </p:nvSpPr>
        <p:spPr/>
        <p:txBody>
          <a:bodyPr/>
          <a:lstStyle/>
          <a:p>
            <a:fld id="{228708AA-1A5E-48C0-A965-DF5407B908E8}" type="datetimeFigureOut">
              <a:rPr lang="en-IN" smtClean="0"/>
              <a:t>16-07-2023</a:t>
            </a:fld>
            <a:endParaRPr lang="en-IN"/>
          </a:p>
        </p:txBody>
      </p:sp>
      <p:sp>
        <p:nvSpPr>
          <p:cNvPr id="5" name="Footer Placeholder 4">
            <a:extLst>
              <a:ext uri="{FF2B5EF4-FFF2-40B4-BE49-F238E27FC236}">
                <a16:creationId xmlns:a16="http://schemas.microsoft.com/office/drawing/2014/main" id="{DA6C909D-8F15-509E-65E7-EB287BADA9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7E0343-D1AD-CAD1-C2DD-98E5C00172B8}"/>
              </a:ext>
            </a:extLst>
          </p:cNvPr>
          <p:cNvSpPr>
            <a:spLocks noGrp="1"/>
          </p:cNvSpPr>
          <p:nvPr>
            <p:ph type="sldNum" sz="quarter" idx="12"/>
          </p:nvPr>
        </p:nvSpPr>
        <p:spPr/>
        <p:txBody>
          <a:bodyPr/>
          <a:lstStyle/>
          <a:p>
            <a:fld id="{A157CE68-3BD0-4E9C-99A4-764C76945184}" type="slidenum">
              <a:rPr lang="en-IN" smtClean="0"/>
              <a:t>‹#›</a:t>
            </a:fld>
            <a:endParaRPr lang="en-IN"/>
          </a:p>
        </p:txBody>
      </p:sp>
    </p:spTree>
    <p:extLst>
      <p:ext uri="{BB962C8B-B14F-4D97-AF65-F5344CB8AC3E}">
        <p14:creationId xmlns:p14="http://schemas.microsoft.com/office/powerpoint/2010/main" val="3898747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9CE2-FD60-F82B-DDCD-BCAB62A8CB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9BF749-F06E-198A-ED07-DB3D474907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1DECE-3100-A31C-B05F-410813080DF4}"/>
              </a:ext>
            </a:extLst>
          </p:cNvPr>
          <p:cNvSpPr>
            <a:spLocks noGrp="1"/>
          </p:cNvSpPr>
          <p:nvPr>
            <p:ph type="dt" sz="half" idx="10"/>
          </p:nvPr>
        </p:nvSpPr>
        <p:spPr/>
        <p:txBody>
          <a:bodyPr/>
          <a:lstStyle/>
          <a:p>
            <a:fld id="{228708AA-1A5E-48C0-A965-DF5407B908E8}" type="datetimeFigureOut">
              <a:rPr lang="en-IN" smtClean="0"/>
              <a:t>16-07-2023</a:t>
            </a:fld>
            <a:endParaRPr lang="en-IN"/>
          </a:p>
        </p:txBody>
      </p:sp>
      <p:sp>
        <p:nvSpPr>
          <p:cNvPr id="5" name="Footer Placeholder 4">
            <a:extLst>
              <a:ext uri="{FF2B5EF4-FFF2-40B4-BE49-F238E27FC236}">
                <a16:creationId xmlns:a16="http://schemas.microsoft.com/office/drawing/2014/main" id="{51BB78F5-35DB-92A2-B054-F6EAF69404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9ACE09-BC4C-7109-FBD4-B505F57A12C0}"/>
              </a:ext>
            </a:extLst>
          </p:cNvPr>
          <p:cNvSpPr>
            <a:spLocks noGrp="1"/>
          </p:cNvSpPr>
          <p:nvPr>
            <p:ph type="sldNum" sz="quarter" idx="12"/>
          </p:nvPr>
        </p:nvSpPr>
        <p:spPr/>
        <p:txBody>
          <a:bodyPr/>
          <a:lstStyle/>
          <a:p>
            <a:fld id="{A157CE68-3BD0-4E9C-99A4-764C76945184}" type="slidenum">
              <a:rPr lang="en-IN" smtClean="0"/>
              <a:t>‹#›</a:t>
            </a:fld>
            <a:endParaRPr lang="en-IN"/>
          </a:p>
        </p:txBody>
      </p:sp>
    </p:spTree>
    <p:extLst>
      <p:ext uri="{BB962C8B-B14F-4D97-AF65-F5344CB8AC3E}">
        <p14:creationId xmlns:p14="http://schemas.microsoft.com/office/powerpoint/2010/main" val="3895783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DD68B2-3F1F-30DE-7F5E-67FD20FD5A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4E7046-8F11-3CD2-6E11-1A645AD1BC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C2BB9C-642C-2CCA-EF7E-2D5F10EFA202}"/>
              </a:ext>
            </a:extLst>
          </p:cNvPr>
          <p:cNvSpPr>
            <a:spLocks noGrp="1"/>
          </p:cNvSpPr>
          <p:nvPr>
            <p:ph type="dt" sz="half" idx="10"/>
          </p:nvPr>
        </p:nvSpPr>
        <p:spPr/>
        <p:txBody>
          <a:bodyPr/>
          <a:lstStyle/>
          <a:p>
            <a:fld id="{228708AA-1A5E-48C0-A965-DF5407B908E8}" type="datetimeFigureOut">
              <a:rPr lang="en-IN" smtClean="0"/>
              <a:t>16-07-2023</a:t>
            </a:fld>
            <a:endParaRPr lang="en-IN"/>
          </a:p>
        </p:txBody>
      </p:sp>
      <p:sp>
        <p:nvSpPr>
          <p:cNvPr id="5" name="Footer Placeholder 4">
            <a:extLst>
              <a:ext uri="{FF2B5EF4-FFF2-40B4-BE49-F238E27FC236}">
                <a16:creationId xmlns:a16="http://schemas.microsoft.com/office/drawing/2014/main" id="{0E9224D5-2BF6-D9FE-4BFC-EC667CCC3E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7B5055-08FB-734C-BE1F-BE9DF9F6BFF4}"/>
              </a:ext>
            </a:extLst>
          </p:cNvPr>
          <p:cNvSpPr>
            <a:spLocks noGrp="1"/>
          </p:cNvSpPr>
          <p:nvPr>
            <p:ph type="sldNum" sz="quarter" idx="12"/>
          </p:nvPr>
        </p:nvSpPr>
        <p:spPr/>
        <p:txBody>
          <a:bodyPr/>
          <a:lstStyle/>
          <a:p>
            <a:fld id="{A157CE68-3BD0-4E9C-99A4-764C76945184}" type="slidenum">
              <a:rPr lang="en-IN" smtClean="0"/>
              <a:t>‹#›</a:t>
            </a:fld>
            <a:endParaRPr lang="en-IN"/>
          </a:p>
        </p:txBody>
      </p:sp>
    </p:spTree>
    <p:extLst>
      <p:ext uri="{BB962C8B-B14F-4D97-AF65-F5344CB8AC3E}">
        <p14:creationId xmlns:p14="http://schemas.microsoft.com/office/powerpoint/2010/main" val="1521403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0EC2-C78F-8E2D-2EE1-9B83AAB784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F39ECD-869D-B326-9A4B-DC45C4376D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4318E3-BA49-3B5C-400A-13A0F9699381}"/>
              </a:ext>
            </a:extLst>
          </p:cNvPr>
          <p:cNvSpPr>
            <a:spLocks noGrp="1"/>
          </p:cNvSpPr>
          <p:nvPr>
            <p:ph type="dt" sz="half" idx="10"/>
          </p:nvPr>
        </p:nvSpPr>
        <p:spPr/>
        <p:txBody>
          <a:bodyPr/>
          <a:lstStyle/>
          <a:p>
            <a:fld id="{228708AA-1A5E-48C0-A965-DF5407B908E8}" type="datetimeFigureOut">
              <a:rPr lang="en-IN" smtClean="0"/>
              <a:t>16-07-2023</a:t>
            </a:fld>
            <a:endParaRPr lang="en-IN"/>
          </a:p>
        </p:txBody>
      </p:sp>
      <p:sp>
        <p:nvSpPr>
          <p:cNvPr id="5" name="Footer Placeholder 4">
            <a:extLst>
              <a:ext uri="{FF2B5EF4-FFF2-40B4-BE49-F238E27FC236}">
                <a16:creationId xmlns:a16="http://schemas.microsoft.com/office/drawing/2014/main" id="{CCBC37BD-F35E-6684-F527-0D3F176DA2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50F391-A311-380C-031B-3A276D1A5FE3}"/>
              </a:ext>
            </a:extLst>
          </p:cNvPr>
          <p:cNvSpPr>
            <a:spLocks noGrp="1"/>
          </p:cNvSpPr>
          <p:nvPr>
            <p:ph type="sldNum" sz="quarter" idx="12"/>
          </p:nvPr>
        </p:nvSpPr>
        <p:spPr/>
        <p:txBody>
          <a:bodyPr/>
          <a:lstStyle/>
          <a:p>
            <a:fld id="{A157CE68-3BD0-4E9C-99A4-764C76945184}" type="slidenum">
              <a:rPr lang="en-IN" smtClean="0"/>
              <a:t>‹#›</a:t>
            </a:fld>
            <a:endParaRPr lang="en-IN"/>
          </a:p>
        </p:txBody>
      </p:sp>
    </p:spTree>
    <p:extLst>
      <p:ext uri="{BB962C8B-B14F-4D97-AF65-F5344CB8AC3E}">
        <p14:creationId xmlns:p14="http://schemas.microsoft.com/office/powerpoint/2010/main" val="3496200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90FD-D9E2-F077-1B7C-CFA0F32B8D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DE550C-E180-49D4-B372-EA76D92735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545B11-32BA-C607-8645-1122F2A5754B}"/>
              </a:ext>
            </a:extLst>
          </p:cNvPr>
          <p:cNvSpPr>
            <a:spLocks noGrp="1"/>
          </p:cNvSpPr>
          <p:nvPr>
            <p:ph type="dt" sz="half" idx="10"/>
          </p:nvPr>
        </p:nvSpPr>
        <p:spPr/>
        <p:txBody>
          <a:bodyPr/>
          <a:lstStyle/>
          <a:p>
            <a:fld id="{228708AA-1A5E-48C0-A965-DF5407B908E8}" type="datetimeFigureOut">
              <a:rPr lang="en-IN" smtClean="0"/>
              <a:t>16-07-2023</a:t>
            </a:fld>
            <a:endParaRPr lang="en-IN"/>
          </a:p>
        </p:txBody>
      </p:sp>
      <p:sp>
        <p:nvSpPr>
          <p:cNvPr id="5" name="Footer Placeholder 4">
            <a:extLst>
              <a:ext uri="{FF2B5EF4-FFF2-40B4-BE49-F238E27FC236}">
                <a16:creationId xmlns:a16="http://schemas.microsoft.com/office/drawing/2014/main" id="{DFE5E33B-8EF8-7C54-46F4-6416141DF2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5475E8-50C2-B9BA-DFB6-187E1E9499CF}"/>
              </a:ext>
            </a:extLst>
          </p:cNvPr>
          <p:cNvSpPr>
            <a:spLocks noGrp="1"/>
          </p:cNvSpPr>
          <p:nvPr>
            <p:ph type="sldNum" sz="quarter" idx="12"/>
          </p:nvPr>
        </p:nvSpPr>
        <p:spPr/>
        <p:txBody>
          <a:bodyPr/>
          <a:lstStyle/>
          <a:p>
            <a:fld id="{A157CE68-3BD0-4E9C-99A4-764C76945184}" type="slidenum">
              <a:rPr lang="en-IN" smtClean="0"/>
              <a:t>‹#›</a:t>
            </a:fld>
            <a:endParaRPr lang="en-IN"/>
          </a:p>
        </p:txBody>
      </p:sp>
    </p:spTree>
    <p:extLst>
      <p:ext uri="{BB962C8B-B14F-4D97-AF65-F5344CB8AC3E}">
        <p14:creationId xmlns:p14="http://schemas.microsoft.com/office/powerpoint/2010/main" val="426070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12DB1-A519-EA17-E2E4-F141BE36E2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E59AAA-2E1F-E2DD-2024-70F29EFA61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B45ADA-43AE-8983-1222-E56DDA4FA2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D32ADB-5DC3-3F51-2E4B-6DB816A2C8CD}"/>
              </a:ext>
            </a:extLst>
          </p:cNvPr>
          <p:cNvSpPr>
            <a:spLocks noGrp="1"/>
          </p:cNvSpPr>
          <p:nvPr>
            <p:ph type="dt" sz="half" idx="10"/>
          </p:nvPr>
        </p:nvSpPr>
        <p:spPr/>
        <p:txBody>
          <a:bodyPr/>
          <a:lstStyle/>
          <a:p>
            <a:fld id="{228708AA-1A5E-48C0-A965-DF5407B908E8}" type="datetimeFigureOut">
              <a:rPr lang="en-IN" smtClean="0"/>
              <a:t>16-07-2023</a:t>
            </a:fld>
            <a:endParaRPr lang="en-IN"/>
          </a:p>
        </p:txBody>
      </p:sp>
      <p:sp>
        <p:nvSpPr>
          <p:cNvPr id="6" name="Footer Placeholder 5">
            <a:extLst>
              <a:ext uri="{FF2B5EF4-FFF2-40B4-BE49-F238E27FC236}">
                <a16:creationId xmlns:a16="http://schemas.microsoft.com/office/drawing/2014/main" id="{6E0C3D1D-03A0-0EAD-4153-11E6E8F9A7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620225-BE70-ECF1-8137-7ADEC5EA662F}"/>
              </a:ext>
            </a:extLst>
          </p:cNvPr>
          <p:cNvSpPr>
            <a:spLocks noGrp="1"/>
          </p:cNvSpPr>
          <p:nvPr>
            <p:ph type="sldNum" sz="quarter" idx="12"/>
          </p:nvPr>
        </p:nvSpPr>
        <p:spPr/>
        <p:txBody>
          <a:bodyPr/>
          <a:lstStyle/>
          <a:p>
            <a:fld id="{A157CE68-3BD0-4E9C-99A4-764C76945184}" type="slidenum">
              <a:rPr lang="en-IN" smtClean="0"/>
              <a:t>‹#›</a:t>
            </a:fld>
            <a:endParaRPr lang="en-IN"/>
          </a:p>
        </p:txBody>
      </p:sp>
    </p:spTree>
    <p:extLst>
      <p:ext uri="{BB962C8B-B14F-4D97-AF65-F5344CB8AC3E}">
        <p14:creationId xmlns:p14="http://schemas.microsoft.com/office/powerpoint/2010/main" val="311768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4131-8B2A-727E-AE0D-73011C2045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DC557E-3563-FFE3-A5C2-FA062DFF8A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EC0982-34CA-7E5F-64B8-22442803B0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1F823B-D5F1-21A0-353C-AD29BCAB65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4F943C-ADB6-FCAD-DA75-2E9A1A0C62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B984B4-868A-64FC-58B6-D92F6350E3BC}"/>
              </a:ext>
            </a:extLst>
          </p:cNvPr>
          <p:cNvSpPr>
            <a:spLocks noGrp="1"/>
          </p:cNvSpPr>
          <p:nvPr>
            <p:ph type="dt" sz="half" idx="10"/>
          </p:nvPr>
        </p:nvSpPr>
        <p:spPr/>
        <p:txBody>
          <a:bodyPr/>
          <a:lstStyle/>
          <a:p>
            <a:fld id="{228708AA-1A5E-48C0-A965-DF5407B908E8}" type="datetimeFigureOut">
              <a:rPr lang="en-IN" smtClean="0"/>
              <a:t>16-07-2023</a:t>
            </a:fld>
            <a:endParaRPr lang="en-IN"/>
          </a:p>
        </p:txBody>
      </p:sp>
      <p:sp>
        <p:nvSpPr>
          <p:cNvPr id="8" name="Footer Placeholder 7">
            <a:extLst>
              <a:ext uri="{FF2B5EF4-FFF2-40B4-BE49-F238E27FC236}">
                <a16:creationId xmlns:a16="http://schemas.microsoft.com/office/drawing/2014/main" id="{C9D41D20-E42F-49CA-D653-D295C6A2E9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34199D-B308-0535-6116-5E117D877C94}"/>
              </a:ext>
            </a:extLst>
          </p:cNvPr>
          <p:cNvSpPr>
            <a:spLocks noGrp="1"/>
          </p:cNvSpPr>
          <p:nvPr>
            <p:ph type="sldNum" sz="quarter" idx="12"/>
          </p:nvPr>
        </p:nvSpPr>
        <p:spPr/>
        <p:txBody>
          <a:bodyPr/>
          <a:lstStyle/>
          <a:p>
            <a:fld id="{A157CE68-3BD0-4E9C-99A4-764C76945184}" type="slidenum">
              <a:rPr lang="en-IN" smtClean="0"/>
              <a:t>‹#›</a:t>
            </a:fld>
            <a:endParaRPr lang="en-IN"/>
          </a:p>
        </p:txBody>
      </p:sp>
    </p:spTree>
    <p:extLst>
      <p:ext uri="{BB962C8B-B14F-4D97-AF65-F5344CB8AC3E}">
        <p14:creationId xmlns:p14="http://schemas.microsoft.com/office/powerpoint/2010/main" val="3629532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76EF-7F8C-EA61-6E1B-F27C85618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204044-E4ED-0560-BDC7-69682D93A157}"/>
              </a:ext>
            </a:extLst>
          </p:cNvPr>
          <p:cNvSpPr>
            <a:spLocks noGrp="1"/>
          </p:cNvSpPr>
          <p:nvPr>
            <p:ph type="dt" sz="half" idx="10"/>
          </p:nvPr>
        </p:nvSpPr>
        <p:spPr/>
        <p:txBody>
          <a:bodyPr/>
          <a:lstStyle/>
          <a:p>
            <a:fld id="{228708AA-1A5E-48C0-A965-DF5407B908E8}" type="datetimeFigureOut">
              <a:rPr lang="en-IN" smtClean="0"/>
              <a:t>16-07-2023</a:t>
            </a:fld>
            <a:endParaRPr lang="en-IN"/>
          </a:p>
        </p:txBody>
      </p:sp>
      <p:sp>
        <p:nvSpPr>
          <p:cNvPr id="4" name="Footer Placeholder 3">
            <a:extLst>
              <a:ext uri="{FF2B5EF4-FFF2-40B4-BE49-F238E27FC236}">
                <a16:creationId xmlns:a16="http://schemas.microsoft.com/office/drawing/2014/main" id="{933613FB-2CC7-C8F7-D8D1-CE465ACA70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61130B-5486-BE5E-F89F-8D6B605C7FBF}"/>
              </a:ext>
            </a:extLst>
          </p:cNvPr>
          <p:cNvSpPr>
            <a:spLocks noGrp="1"/>
          </p:cNvSpPr>
          <p:nvPr>
            <p:ph type="sldNum" sz="quarter" idx="12"/>
          </p:nvPr>
        </p:nvSpPr>
        <p:spPr/>
        <p:txBody>
          <a:bodyPr/>
          <a:lstStyle/>
          <a:p>
            <a:fld id="{A157CE68-3BD0-4E9C-99A4-764C76945184}" type="slidenum">
              <a:rPr lang="en-IN" smtClean="0"/>
              <a:t>‹#›</a:t>
            </a:fld>
            <a:endParaRPr lang="en-IN"/>
          </a:p>
        </p:txBody>
      </p:sp>
    </p:spTree>
    <p:extLst>
      <p:ext uri="{BB962C8B-B14F-4D97-AF65-F5344CB8AC3E}">
        <p14:creationId xmlns:p14="http://schemas.microsoft.com/office/powerpoint/2010/main" val="2385460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2A32DB-F9D5-A108-9312-9C12F71F3021}"/>
              </a:ext>
            </a:extLst>
          </p:cNvPr>
          <p:cNvSpPr>
            <a:spLocks noGrp="1"/>
          </p:cNvSpPr>
          <p:nvPr>
            <p:ph type="dt" sz="half" idx="10"/>
          </p:nvPr>
        </p:nvSpPr>
        <p:spPr/>
        <p:txBody>
          <a:bodyPr/>
          <a:lstStyle/>
          <a:p>
            <a:fld id="{228708AA-1A5E-48C0-A965-DF5407B908E8}" type="datetimeFigureOut">
              <a:rPr lang="en-IN" smtClean="0"/>
              <a:t>16-07-2023</a:t>
            </a:fld>
            <a:endParaRPr lang="en-IN"/>
          </a:p>
        </p:txBody>
      </p:sp>
      <p:sp>
        <p:nvSpPr>
          <p:cNvPr id="3" name="Footer Placeholder 2">
            <a:extLst>
              <a:ext uri="{FF2B5EF4-FFF2-40B4-BE49-F238E27FC236}">
                <a16:creationId xmlns:a16="http://schemas.microsoft.com/office/drawing/2014/main" id="{FBB601F7-5008-B8F9-13D2-A238ED0A13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F37BA5-CB8A-3D72-0E7E-A5251F2139A7}"/>
              </a:ext>
            </a:extLst>
          </p:cNvPr>
          <p:cNvSpPr>
            <a:spLocks noGrp="1"/>
          </p:cNvSpPr>
          <p:nvPr>
            <p:ph type="sldNum" sz="quarter" idx="12"/>
          </p:nvPr>
        </p:nvSpPr>
        <p:spPr/>
        <p:txBody>
          <a:bodyPr/>
          <a:lstStyle/>
          <a:p>
            <a:fld id="{A157CE68-3BD0-4E9C-99A4-764C76945184}" type="slidenum">
              <a:rPr lang="en-IN" smtClean="0"/>
              <a:t>‹#›</a:t>
            </a:fld>
            <a:endParaRPr lang="en-IN"/>
          </a:p>
        </p:txBody>
      </p:sp>
    </p:spTree>
    <p:extLst>
      <p:ext uri="{BB962C8B-B14F-4D97-AF65-F5344CB8AC3E}">
        <p14:creationId xmlns:p14="http://schemas.microsoft.com/office/powerpoint/2010/main" val="610675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110F-7C14-256E-949B-517ACBEF3E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89490E-75FC-065A-1983-5DC8365CE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5EB670-43AA-E750-B464-EEAFFA47AB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3D2AB-FD66-46D6-0669-E6074BE3AFA3}"/>
              </a:ext>
            </a:extLst>
          </p:cNvPr>
          <p:cNvSpPr>
            <a:spLocks noGrp="1"/>
          </p:cNvSpPr>
          <p:nvPr>
            <p:ph type="dt" sz="half" idx="10"/>
          </p:nvPr>
        </p:nvSpPr>
        <p:spPr/>
        <p:txBody>
          <a:bodyPr/>
          <a:lstStyle/>
          <a:p>
            <a:fld id="{228708AA-1A5E-48C0-A965-DF5407B908E8}" type="datetimeFigureOut">
              <a:rPr lang="en-IN" smtClean="0"/>
              <a:t>16-07-2023</a:t>
            </a:fld>
            <a:endParaRPr lang="en-IN"/>
          </a:p>
        </p:txBody>
      </p:sp>
      <p:sp>
        <p:nvSpPr>
          <p:cNvPr id="6" name="Footer Placeholder 5">
            <a:extLst>
              <a:ext uri="{FF2B5EF4-FFF2-40B4-BE49-F238E27FC236}">
                <a16:creationId xmlns:a16="http://schemas.microsoft.com/office/drawing/2014/main" id="{6A1003B3-F168-6E44-67C4-B08EC9E375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1DE90E-CDB2-A887-4EE0-92CF804260D8}"/>
              </a:ext>
            </a:extLst>
          </p:cNvPr>
          <p:cNvSpPr>
            <a:spLocks noGrp="1"/>
          </p:cNvSpPr>
          <p:nvPr>
            <p:ph type="sldNum" sz="quarter" idx="12"/>
          </p:nvPr>
        </p:nvSpPr>
        <p:spPr/>
        <p:txBody>
          <a:bodyPr/>
          <a:lstStyle/>
          <a:p>
            <a:fld id="{A157CE68-3BD0-4E9C-99A4-764C76945184}" type="slidenum">
              <a:rPr lang="en-IN" smtClean="0"/>
              <a:t>‹#›</a:t>
            </a:fld>
            <a:endParaRPr lang="en-IN"/>
          </a:p>
        </p:txBody>
      </p:sp>
    </p:spTree>
    <p:extLst>
      <p:ext uri="{BB962C8B-B14F-4D97-AF65-F5344CB8AC3E}">
        <p14:creationId xmlns:p14="http://schemas.microsoft.com/office/powerpoint/2010/main" val="425195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38910-E763-44A4-9B96-4DF73694FE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7B2716-07AB-0B65-5FB7-71ECABB4E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9CE4B4-F4EF-9FCC-2481-6B885114D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19923D-8080-1E52-A533-2F75576B0C41}"/>
              </a:ext>
            </a:extLst>
          </p:cNvPr>
          <p:cNvSpPr>
            <a:spLocks noGrp="1"/>
          </p:cNvSpPr>
          <p:nvPr>
            <p:ph type="dt" sz="half" idx="10"/>
          </p:nvPr>
        </p:nvSpPr>
        <p:spPr/>
        <p:txBody>
          <a:bodyPr/>
          <a:lstStyle/>
          <a:p>
            <a:fld id="{228708AA-1A5E-48C0-A965-DF5407B908E8}" type="datetimeFigureOut">
              <a:rPr lang="en-IN" smtClean="0"/>
              <a:t>16-07-2023</a:t>
            </a:fld>
            <a:endParaRPr lang="en-IN"/>
          </a:p>
        </p:txBody>
      </p:sp>
      <p:sp>
        <p:nvSpPr>
          <p:cNvPr id="6" name="Footer Placeholder 5">
            <a:extLst>
              <a:ext uri="{FF2B5EF4-FFF2-40B4-BE49-F238E27FC236}">
                <a16:creationId xmlns:a16="http://schemas.microsoft.com/office/drawing/2014/main" id="{016FD72E-08B4-587A-F48C-96C6E70B2D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628172-7D5E-E9BD-2AD2-42E0339F294D}"/>
              </a:ext>
            </a:extLst>
          </p:cNvPr>
          <p:cNvSpPr>
            <a:spLocks noGrp="1"/>
          </p:cNvSpPr>
          <p:nvPr>
            <p:ph type="sldNum" sz="quarter" idx="12"/>
          </p:nvPr>
        </p:nvSpPr>
        <p:spPr/>
        <p:txBody>
          <a:bodyPr/>
          <a:lstStyle/>
          <a:p>
            <a:fld id="{A157CE68-3BD0-4E9C-99A4-764C76945184}" type="slidenum">
              <a:rPr lang="en-IN" smtClean="0"/>
              <a:t>‹#›</a:t>
            </a:fld>
            <a:endParaRPr lang="en-IN"/>
          </a:p>
        </p:txBody>
      </p:sp>
    </p:spTree>
    <p:extLst>
      <p:ext uri="{BB962C8B-B14F-4D97-AF65-F5344CB8AC3E}">
        <p14:creationId xmlns:p14="http://schemas.microsoft.com/office/powerpoint/2010/main" val="395580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BC9D05-B97D-9B93-B5F8-AC6277A98B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5C3FEA-A3AB-1F9B-073A-E9A43B808B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85F021-3D90-3D54-0CF1-387FF61C1E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708AA-1A5E-48C0-A965-DF5407B908E8}" type="datetimeFigureOut">
              <a:rPr lang="en-IN" smtClean="0"/>
              <a:t>16-07-2023</a:t>
            </a:fld>
            <a:endParaRPr lang="en-IN"/>
          </a:p>
        </p:txBody>
      </p:sp>
      <p:sp>
        <p:nvSpPr>
          <p:cNvPr id="5" name="Footer Placeholder 4">
            <a:extLst>
              <a:ext uri="{FF2B5EF4-FFF2-40B4-BE49-F238E27FC236}">
                <a16:creationId xmlns:a16="http://schemas.microsoft.com/office/drawing/2014/main" id="{A06577BB-0B1D-4957-A55C-997C31F7CD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46C1A6-D095-F51D-6CA9-6B0D4164E6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7CE68-3BD0-4E9C-99A4-764C76945184}" type="slidenum">
              <a:rPr lang="en-IN" smtClean="0"/>
              <a:t>‹#›</a:t>
            </a:fld>
            <a:endParaRPr lang="en-IN"/>
          </a:p>
        </p:txBody>
      </p:sp>
    </p:spTree>
    <p:extLst>
      <p:ext uri="{BB962C8B-B14F-4D97-AF65-F5344CB8AC3E}">
        <p14:creationId xmlns:p14="http://schemas.microsoft.com/office/powerpoint/2010/main" val="2927593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15B0-B69D-06E3-F62D-CE67B3248651}"/>
              </a:ext>
            </a:extLst>
          </p:cNvPr>
          <p:cNvSpPr>
            <a:spLocks noGrp="1"/>
          </p:cNvSpPr>
          <p:nvPr>
            <p:ph type="ctrTitle"/>
          </p:nvPr>
        </p:nvSpPr>
        <p:spPr>
          <a:xfrm>
            <a:off x="6804212" y="1041400"/>
            <a:ext cx="3863788" cy="2387600"/>
          </a:xfrm>
        </p:spPr>
        <p:txBody>
          <a:bodyPr/>
          <a:lstStyle/>
          <a:p>
            <a:pPr algn="r"/>
            <a:r>
              <a:rPr lang="en-GB" dirty="0">
                <a:effectLst>
                  <a:outerShdw blurRad="38100" dist="38100" dir="2700000" algn="tl">
                    <a:srgbClr val="000000">
                      <a:alpha val="43137"/>
                    </a:srgbClr>
                  </a:outerShdw>
                </a:effectLst>
              </a:rPr>
              <a:t>DOCFOLIO</a:t>
            </a:r>
            <a:br>
              <a:rPr lang="en-GB" dirty="0"/>
            </a:br>
            <a:endParaRPr lang="en-IN" dirty="0"/>
          </a:p>
        </p:txBody>
      </p:sp>
      <p:sp>
        <p:nvSpPr>
          <p:cNvPr id="3" name="Subtitle 2">
            <a:extLst>
              <a:ext uri="{FF2B5EF4-FFF2-40B4-BE49-F238E27FC236}">
                <a16:creationId xmlns:a16="http://schemas.microsoft.com/office/drawing/2014/main" id="{B314A219-D9A6-12DD-2613-AB5CF6DB23C3}"/>
              </a:ext>
            </a:extLst>
          </p:cNvPr>
          <p:cNvSpPr>
            <a:spLocks noGrp="1"/>
          </p:cNvSpPr>
          <p:nvPr>
            <p:ph type="subTitle" idx="1"/>
          </p:nvPr>
        </p:nvSpPr>
        <p:spPr>
          <a:xfrm>
            <a:off x="7395882" y="2696603"/>
            <a:ext cx="3272118" cy="1655762"/>
          </a:xfrm>
        </p:spPr>
        <p:txBody>
          <a:bodyPr/>
          <a:lstStyle/>
          <a:p>
            <a:pPr algn="r"/>
            <a:r>
              <a:rPr lang="en-GB" dirty="0"/>
              <a:t>Consult with the best doctors near you.</a:t>
            </a:r>
            <a:endParaRPr lang="en-IN" dirty="0"/>
          </a:p>
        </p:txBody>
      </p:sp>
      <p:pic>
        <p:nvPicPr>
          <p:cNvPr id="5" name="Picture 4">
            <a:extLst>
              <a:ext uri="{FF2B5EF4-FFF2-40B4-BE49-F238E27FC236}">
                <a16:creationId xmlns:a16="http://schemas.microsoft.com/office/drawing/2014/main" id="{FA6A2342-CB2A-9421-30FA-1A1811C97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59506" cy="6858000"/>
          </a:xfrm>
          <a:prstGeom prst="rect">
            <a:avLst/>
          </a:prstGeom>
        </p:spPr>
      </p:pic>
      <p:sp>
        <p:nvSpPr>
          <p:cNvPr id="4" name="TextBox 3">
            <a:extLst>
              <a:ext uri="{FF2B5EF4-FFF2-40B4-BE49-F238E27FC236}">
                <a16:creationId xmlns:a16="http://schemas.microsoft.com/office/drawing/2014/main" id="{E7E7C227-BB87-4A78-074C-39B5D8081B6E}"/>
              </a:ext>
            </a:extLst>
          </p:cNvPr>
          <p:cNvSpPr txBox="1"/>
          <p:nvPr/>
        </p:nvSpPr>
        <p:spPr>
          <a:xfrm>
            <a:off x="5943600" y="3810000"/>
            <a:ext cx="3406588" cy="1754326"/>
          </a:xfrm>
          <a:prstGeom prst="rect">
            <a:avLst/>
          </a:prstGeom>
          <a:noFill/>
        </p:spPr>
        <p:txBody>
          <a:bodyPr wrap="square" rtlCol="0">
            <a:spAutoFit/>
          </a:bodyPr>
          <a:lstStyle/>
          <a:p>
            <a:r>
              <a:rPr lang="en-GB" dirty="0"/>
              <a:t>Team members:</a:t>
            </a:r>
          </a:p>
          <a:p>
            <a:r>
              <a:rPr lang="en-GB" dirty="0"/>
              <a:t>1. Supriya Chandra</a:t>
            </a:r>
          </a:p>
          <a:p>
            <a:r>
              <a:rPr lang="en-GB" dirty="0"/>
              <a:t>2. Dhruv Chaudhary </a:t>
            </a:r>
          </a:p>
          <a:p>
            <a:r>
              <a:rPr lang="en-GB" dirty="0"/>
              <a:t>3. Sonali Chandra</a:t>
            </a:r>
          </a:p>
          <a:p>
            <a:r>
              <a:rPr lang="en-GB" dirty="0"/>
              <a:t>4. Anas Solanki </a:t>
            </a:r>
          </a:p>
          <a:p>
            <a:r>
              <a:rPr lang="en-GB" dirty="0"/>
              <a:t>5. Nikita Kumari</a:t>
            </a:r>
            <a:endParaRPr lang="en-IN" dirty="0"/>
          </a:p>
        </p:txBody>
      </p:sp>
    </p:spTree>
    <p:extLst>
      <p:ext uri="{BB962C8B-B14F-4D97-AF65-F5344CB8AC3E}">
        <p14:creationId xmlns:p14="http://schemas.microsoft.com/office/powerpoint/2010/main" val="2507702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728DBE-7B22-8270-4080-C6A30A1D20B4}"/>
              </a:ext>
            </a:extLst>
          </p:cNvPr>
          <p:cNvSpPr txBox="1"/>
          <p:nvPr/>
        </p:nvSpPr>
        <p:spPr>
          <a:xfrm>
            <a:off x="547743" y="546847"/>
            <a:ext cx="2725271" cy="461665"/>
          </a:xfrm>
          <a:prstGeom prst="rect">
            <a:avLst/>
          </a:prstGeom>
          <a:noFill/>
        </p:spPr>
        <p:txBody>
          <a:bodyPr wrap="square" rtlCol="0">
            <a:spAutoFit/>
          </a:bodyPr>
          <a:lstStyle/>
          <a:p>
            <a:r>
              <a:rPr lang="en-GB" sz="2400" b="1" dirty="0"/>
              <a:t>Problem Statement </a:t>
            </a:r>
            <a:endParaRPr lang="en-IN" sz="2400" b="1" dirty="0"/>
          </a:p>
        </p:txBody>
      </p:sp>
      <p:sp>
        <p:nvSpPr>
          <p:cNvPr id="5" name="TextBox 4">
            <a:extLst>
              <a:ext uri="{FF2B5EF4-FFF2-40B4-BE49-F238E27FC236}">
                <a16:creationId xmlns:a16="http://schemas.microsoft.com/office/drawing/2014/main" id="{D89471B3-4D48-6C5E-35A9-CA2958E3B3E4}"/>
              </a:ext>
            </a:extLst>
          </p:cNvPr>
          <p:cNvSpPr txBox="1"/>
          <p:nvPr/>
        </p:nvSpPr>
        <p:spPr>
          <a:xfrm flipH="1">
            <a:off x="242942" y="1380565"/>
            <a:ext cx="6444729" cy="3970318"/>
          </a:xfrm>
          <a:prstGeom prst="rect">
            <a:avLst/>
          </a:prstGeom>
          <a:noFill/>
        </p:spPr>
        <p:txBody>
          <a:bodyPr wrap="square" rtlCol="0">
            <a:spAutoFit/>
          </a:bodyPr>
          <a:lstStyle/>
          <a:p>
            <a:pPr marL="285750" indent="-285750">
              <a:buFont typeface="Wingdings" panose="05000000000000000000" pitchFamily="2" charset="2"/>
              <a:buChar char="q"/>
            </a:pPr>
            <a:r>
              <a:rPr lang="en-GB" dirty="0"/>
              <a:t> People can’t find specialized hospitals near them, even when they do they never know if that hospital has a specialized doctor for them.</a:t>
            </a:r>
          </a:p>
          <a:p>
            <a:endParaRPr lang="en-GB" dirty="0"/>
          </a:p>
          <a:p>
            <a:pPr marL="285750" indent="-285750">
              <a:buFont typeface="Wingdings" panose="05000000000000000000" pitchFamily="2" charset="2"/>
              <a:buChar char="q"/>
            </a:pPr>
            <a:r>
              <a:rPr lang="en-GB" dirty="0"/>
              <a:t>Patients can’t be sure if the doctors are experienced or not.</a:t>
            </a:r>
          </a:p>
          <a:p>
            <a:endParaRPr lang="en-GB" dirty="0"/>
          </a:p>
          <a:p>
            <a:pPr marL="285750" indent="-285750">
              <a:buFont typeface="Wingdings" panose="05000000000000000000" pitchFamily="2" charset="2"/>
              <a:buChar char="q"/>
            </a:pPr>
            <a:r>
              <a:rPr lang="en-GB" dirty="0"/>
              <a:t>Patients usually can’t decide which doctor they want to get an appointment of. Usually the whole treatment is done by different doctors, which results in confusion. As different doctors might have slight variations in their methods.</a:t>
            </a:r>
          </a:p>
          <a:p>
            <a:endParaRPr lang="en-GB" dirty="0"/>
          </a:p>
          <a:p>
            <a:pPr marL="285750" indent="-285750">
              <a:buFont typeface="Wingdings" panose="05000000000000000000" pitchFamily="2" charset="2"/>
              <a:buChar char="q"/>
            </a:pPr>
            <a:r>
              <a:rPr lang="en-GB" dirty="0"/>
              <a:t>Patients might be comfortable with only some doctors but they don’t get a chance to choose for themselves, as hospitals just assign a different doctor most of the times.</a:t>
            </a:r>
          </a:p>
        </p:txBody>
      </p:sp>
      <p:pic>
        <p:nvPicPr>
          <p:cNvPr id="6" name="Picture 5">
            <a:extLst>
              <a:ext uri="{FF2B5EF4-FFF2-40B4-BE49-F238E27FC236}">
                <a16:creationId xmlns:a16="http://schemas.microsoft.com/office/drawing/2014/main" id="{B58EF776-8129-B137-7D54-F283F02C9964}"/>
              </a:ext>
            </a:extLst>
          </p:cNvPr>
          <p:cNvPicPr>
            <a:picLocks noChangeAspect="1"/>
          </p:cNvPicPr>
          <p:nvPr/>
        </p:nvPicPr>
        <p:blipFill>
          <a:blip r:embed="rId2"/>
          <a:stretch>
            <a:fillRect/>
          </a:stretch>
        </p:blipFill>
        <p:spPr>
          <a:xfrm>
            <a:off x="6925236" y="777679"/>
            <a:ext cx="4866376" cy="2704894"/>
          </a:xfrm>
          <a:prstGeom prst="rect">
            <a:avLst/>
          </a:prstGeom>
        </p:spPr>
      </p:pic>
      <p:pic>
        <p:nvPicPr>
          <p:cNvPr id="8" name="Picture 7">
            <a:extLst>
              <a:ext uri="{FF2B5EF4-FFF2-40B4-BE49-F238E27FC236}">
                <a16:creationId xmlns:a16="http://schemas.microsoft.com/office/drawing/2014/main" id="{0DC68088-7A4C-F711-D627-C9435B9D30D7}"/>
              </a:ext>
            </a:extLst>
          </p:cNvPr>
          <p:cNvPicPr>
            <a:picLocks noChangeAspect="1"/>
          </p:cNvPicPr>
          <p:nvPr/>
        </p:nvPicPr>
        <p:blipFill>
          <a:blip r:embed="rId3"/>
          <a:stretch>
            <a:fillRect/>
          </a:stretch>
        </p:blipFill>
        <p:spPr>
          <a:xfrm>
            <a:off x="6984852" y="3833454"/>
            <a:ext cx="4806760" cy="2704895"/>
          </a:xfrm>
          <a:prstGeom prst="rect">
            <a:avLst/>
          </a:prstGeom>
        </p:spPr>
      </p:pic>
    </p:spTree>
    <p:extLst>
      <p:ext uri="{BB962C8B-B14F-4D97-AF65-F5344CB8AC3E}">
        <p14:creationId xmlns:p14="http://schemas.microsoft.com/office/powerpoint/2010/main" val="50017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A575EF-4C2C-D775-B619-6740C4C20BC8}"/>
              </a:ext>
            </a:extLst>
          </p:cNvPr>
          <p:cNvSpPr txBox="1"/>
          <p:nvPr/>
        </p:nvSpPr>
        <p:spPr>
          <a:xfrm>
            <a:off x="519954" y="1389530"/>
            <a:ext cx="6015317" cy="3693319"/>
          </a:xfrm>
          <a:prstGeom prst="rect">
            <a:avLst/>
          </a:prstGeom>
          <a:noFill/>
        </p:spPr>
        <p:txBody>
          <a:bodyPr wrap="square" rtlCol="0">
            <a:spAutoFit/>
          </a:bodyPr>
          <a:lstStyle/>
          <a:p>
            <a:pPr marL="285750" indent="-285750">
              <a:buFont typeface="Wingdings" panose="05000000000000000000" pitchFamily="2" charset="2"/>
              <a:buChar char="q"/>
            </a:pPr>
            <a:r>
              <a:rPr lang="en-GB" dirty="0"/>
              <a:t>Sometimes it’s not possible for to travel miles to see a doctor, especially for patients suffering from injuries or diseases.</a:t>
            </a:r>
          </a:p>
          <a:p>
            <a:endParaRPr lang="en-IN" dirty="0"/>
          </a:p>
          <a:p>
            <a:pPr marL="285750" indent="-285750">
              <a:buFont typeface="Wingdings" panose="05000000000000000000" pitchFamily="2" charset="2"/>
              <a:buChar char="q"/>
            </a:pPr>
            <a:r>
              <a:rPr lang="en-GB" dirty="0"/>
              <a:t>Patients have to wait in long lines just to get an appointment in General OPD.</a:t>
            </a:r>
          </a:p>
          <a:p>
            <a:endParaRPr lang="en-GB" dirty="0"/>
          </a:p>
          <a:p>
            <a:pPr marL="285750" indent="-285750">
              <a:buFont typeface="Wingdings" panose="05000000000000000000" pitchFamily="2" charset="2"/>
              <a:buChar char="q"/>
            </a:pPr>
            <a:r>
              <a:rPr lang="en-GB" dirty="0"/>
              <a:t>Patient don’t have the power to choose for themselves.</a:t>
            </a:r>
          </a:p>
          <a:p>
            <a:endParaRPr lang="en-GB" dirty="0"/>
          </a:p>
          <a:p>
            <a:pPr marL="285750" indent="-285750">
              <a:buFont typeface="Wingdings" panose="05000000000000000000" pitchFamily="2" charset="2"/>
              <a:buChar char="q"/>
            </a:pPr>
            <a:r>
              <a:rPr lang="en-GB" dirty="0"/>
              <a:t>Patients can’t be sure if the doctors assigned to them are the best in their locality.</a:t>
            </a:r>
          </a:p>
          <a:p>
            <a:endParaRPr lang="en-GB" dirty="0"/>
          </a:p>
          <a:p>
            <a:pPr marL="285750" indent="-285750">
              <a:buFont typeface="Wingdings" panose="05000000000000000000" pitchFamily="2" charset="2"/>
              <a:buChar char="q"/>
            </a:pPr>
            <a:endParaRPr lang="en-GB" dirty="0"/>
          </a:p>
        </p:txBody>
      </p:sp>
      <p:pic>
        <p:nvPicPr>
          <p:cNvPr id="4" name="Picture 3">
            <a:extLst>
              <a:ext uri="{FF2B5EF4-FFF2-40B4-BE49-F238E27FC236}">
                <a16:creationId xmlns:a16="http://schemas.microsoft.com/office/drawing/2014/main" id="{43083AC2-99EA-7A60-28D5-15BD0B344B81}"/>
              </a:ext>
            </a:extLst>
          </p:cNvPr>
          <p:cNvPicPr>
            <a:picLocks noChangeAspect="1"/>
          </p:cNvPicPr>
          <p:nvPr/>
        </p:nvPicPr>
        <p:blipFill>
          <a:blip r:embed="rId2"/>
          <a:stretch>
            <a:fillRect/>
          </a:stretch>
        </p:blipFill>
        <p:spPr>
          <a:xfrm>
            <a:off x="7511583" y="1495328"/>
            <a:ext cx="3541899" cy="2356973"/>
          </a:xfrm>
          <a:prstGeom prst="rect">
            <a:avLst/>
          </a:prstGeom>
        </p:spPr>
      </p:pic>
    </p:spTree>
    <p:extLst>
      <p:ext uri="{BB962C8B-B14F-4D97-AF65-F5344CB8AC3E}">
        <p14:creationId xmlns:p14="http://schemas.microsoft.com/office/powerpoint/2010/main" val="2845637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151DC5-BDA9-1AF0-706B-F611AD0567C7}"/>
              </a:ext>
            </a:extLst>
          </p:cNvPr>
          <p:cNvSpPr txBox="1"/>
          <p:nvPr/>
        </p:nvSpPr>
        <p:spPr>
          <a:xfrm flipH="1">
            <a:off x="645459" y="627530"/>
            <a:ext cx="2796093" cy="461665"/>
          </a:xfrm>
          <a:prstGeom prst="rect">
            <a:avLst/>
          </a:prstGeom>
          <a:noFill/>
        </p:spPr>
        <p:txBody>
          <a:bodyPr wrap="square" rtlCol="0">
            <a:spAutoFit/>
          </a:bodyPr>
          <a:lstStyle/>
          <a:p>
            <a:r>
              <a:rPr lang="en-GB" sz="2400" b="1" dirty="0"/>
              <a:t>SOLUTIONS</a:t>
            </a:r>
            <a:endParaRPr lang="en-IN" sz="2400" b="1" dirty="0"/>
          </a:p>
        </p:txBody>
      </p:sp>
      <p:sp>
        <p:nvSpPr>
          <p:cNvPr id="3" name="TextBox 2">
            <a:extLst>
              <a:ext uri="{FF2B5EF4-FFF2-40B4-BE49-F238E27FC236}">
                <a16:creationId xmlns:a16="http://schemas.microsoft.com/office/drawing/2014/main" id="{DF083D5F-2F6A-F455-699D-DDE441423130}"/>
              </a:ext>
            </a:extLst>
          </p:cNvPr>
          <p:cNvSpPr txBox="1"/>
          <p:nvPr/>
        </p:nvSpPr>
        <p:spPr>
          <a:xfrm>
            <a:off x="645459" y="1582340"/>
            <a:ext cx="5450541" cy="3693319"/>
          </a:xfrm>
          <a:prstGeom prst="rect">
            <a:avLst/>
          </a:prstGeom>
          <a:noFill/>
        </p:spPr>
        <p:txBody>
          <a:bodyPr wrap="square" rtlCol="0">
            <a:spAutoFit/>
          </a:bodyPr>
          <a:lstStyle/>
          <a:p>
            <a:pPr marL="285750" indent="-285750">
              <a:buFont typeface="Wingdings" panose="05000000000000000000" pitchFamily="2" charset="2"/>
              <a:buChar char="q"/>
            </a:pPr>
            <a:r>
              <a:rPr lang="en-GB" dirty="0"/>
              <a:t>Docfolio gives power in the hand of the patients.</a:t>
            </a:r>
          </a:p>
          <a:p>
            <a:endParaRPr lang="en-GB" dirty="0"/>
          </a:p>
          <a:p>
            <a:pPr marL="285750" indent="-285750">
              <a:buFont typeface="Wingdings" panose="05000000000000000000" pitchFamily="2" charset="2"/>
              <a:buChar char="q"/>
            </a:pPr>
            <a:r>
              <a:rPr lang="en-GB" dirty="0"/>
              <a:t>It promotes transparency.</a:t>
            </a:r>
          </a:p>
          <a:p>
            <a:endParaRPr lang="en-GB" dirty="0"/>
          </a:p>
          <a:p>
            <a:pPr marL="285750" indent="-285750">
              <a:buFont typeface="Wingdings" panose="05000000000000000000" pitchFamily="2" charset="2"/>
              <a:buChar char="q"/>
            </a:pPr>
            <a:r>
              <a:rPr lang="en-IN" dirty="0"/>
              <a:t>Patients can book appointments online via the app or website.</a:t>
            </a:r>
          </a:p>
          <a:p>
            <a:endParaRPr lang="en-IN" dirty="0"/>
          </a:p>
          <a:p>
            <a:pPr marL="285750" indent="-285750">
              <a:buFont typeface="Wingdings" panose="05000000000000000000" pitchFamily="2" charset="2"/>
              <a:buChar char="q"/>
            </a:pPr>
            <a:r>
              <a:rPr lang="en-IN" dirty="0"/>
              <a:t>Doctors register themselves in the app and get reviews and rankings.</a:t>
            </a:r>
          </a:p>
          <a:p>
            <a:endParaRPr lang="en-IN" dirty="0"/>
          </a:p>
          <a:p>
            <a:pPr marL="285750" indent="-285750">
              <a:buFont typeface="Wingdings" panose="05000000000000000000" pitchFamily="2" charset="2"/>
              <a:buChar char="q"/>
            </a:pPr>
            <a:r>
              <a:rPr lang="en-IN" dirty="0"/>
              <a:t>The reviews and rankings given by patients will give idea to patients.</a:t>
            </a:r>
          </a:p>
          <a:p>
            <a:pPr marL="285750" indent="-285750">
              <a:buFont typeface="Wingdings" panose="05000000000000000000" pitchFamily="2" charset="2"/>
              <a:buChar char="q"/>
            </a:pPr>
            <a:endParaRPr lang="en-IN" dirty="0"/>
          </a:p>
        </p:txBody>
      </p:sp>
      <p:pic>
        <p:nvPicPr>
          <p:cNvPr id="4" name="Picture 3">
            <a:extLst>
              <a:ext uri="{FF2B5EF4-FFF2-40B4-BE49-F238E27FC236}">
                <a16:creationId xmlns:a16="http://schemas.microsoft.com/office/drawing/2014/main" id="{87ACB502-2D61-6DF3-0D28-7541EA812252}"/>
              </a:ext>
            </a:extLst>
          </p:cNvPr>
          <p:cNvPicPr>
            <a:picLocks noChangeAspect="1"/>
          </p:cNvPicPr>
          <p:nvPr/>
        </p:nvPicPr>
        <p:blipFill>
          <a:blip r:embed="rId2"/>
          <a:stretch>
            <a:fillRect/>
          </a:stretch>
        </p:blipFill>
        <p:spPr>
          <a:xfrm>
            <a:off x="6256245" y="1582340"/>
            <a:ext cx="5167031" cy="3444687"/>
          </a:xfrm>
          <a:prstGeom prst="rect">
            <a:avLst/>
          </a:prstGeom>
        </p:spPr>
      </p:pic>
    </p:spTree>
    <p:extLst>
      <p:ext uri="{BB962C8B-B14F-4D97-AF65-F5344CB8AC3E}">
        <p14:creationId xmlns:p14="http://schemas.microsoft.com/office/powerpoint/2010/main" val="76011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21EFC2-E77C-AEB6-519A-9432EEB88FAB}"/>
              </a:ext>
            </a:extLst>
          </p:cNvPr>
          <p:cNvSpPr txBox="1"/>
          <p:nvPr/>
        </p:nvSpPr>
        <p:spPr>
          <a:xfrm flipH="1">
            <a:off x="682213" y="1030941"/>
            <a:ext cx="5566187" cy="5355312"/>
          </a:xfrm>
          <a:prstGeom prst="rect">
            <a:avLst/>
          </a:prstGeom>
          <a:noFill/>
        </p:spPr>
        <p:txBody>
          <a:bodyPr wrap="square" rtlCol="0">
            <a:spAutoFit/>
          </a:bodyPr>
          <a:lstStyle/>
          <a:p>
            <a:pPr marL="285750" indent="-285750">
              <a:buFont typeface="Wingdings" panose="05000000000000000000" pitchFamily="2" charset="2"/>
              <a:buChar char="q"/>
            </a:pPr>
            <a:r>
              <a:rPr lang="en-IN" dirty="0"/>
              <a:t>Reviews might be helpful for doctors as well to analyse themselves and get inspired to do more.</a:t>
            </a:r>
          </a:p>
          <a:p>
            <a:endParaRPr lang="en-IN" dirty="0"/>
          </a:p>
          <a:p>
            <a:pPr marL="285750" indent="-285750">
              <a:buFont typeface="Wingdings" panose="05000000000000000000" pitchFamily="2" charset="2"/>
              <a:buChar char="q"/>
            </a:pPr>
            <a:r>
              <a:rPr lang="en-IN" dirty="0"/>
              <a:t>Patients have the power to book appointments of top doctors near them.</a:t>
            </a:r>
          </a:p>
          <a:p>
            <a:endParaRPr lang="en-IN" dirty="0"/>
          </a:p>
          <a:p>
            <a:pPr marL="285750" indent="-285750">
              <a:buFont typeface="Wingdings" panose="05000000000000000000" pitchFamily="2" charset="2"/>
              <a:buChar char="q"/>
            </a:pPr>
            <a:r>
              <a:rPr lang="en-IN" dirty="0"/>
              <a:t>Patients don’t have to travel miles just to get an appointment; they can now easily check Docfolio and see when they can get an appointment from their desired doctors.</a:t>
            </a:r>
          </a:p>
          <a:p>
            <a:endParaRPr lang="en-IN" dirty="0"/>
          </a:p>
          <a:p>
            <a:pPr marL="285750" indent="-285750">
              <a:buFont typeface="Wingdings" panose="05000000000000000000" pitchFamily="2" charset="2"/>
              <a:buChar char="q"/>
            </a:pPr>
            <a:r>
              <a:rPr lang="en-IN" dirty="0"/>
              <a:t> Docfolio gives a better doctor-patient interaction.</a:t>
            </a:r>
          </a:p>
          <a:p>
            <a:endParaRPr lang="en-IN" dirty="0"/>
          </a:p>
          <a:p>
            <a:pPr marL="285750" indent="-285750">
              <a:buFont typeface="Wingdings" panose="05000000000000000000" pitchFamily="2" charset="2"/>
              <a:buChar char="q"/>
            </a:pPr>
            <a:r>
              <a:rPr lang="en-IN" dirty="0"/>
              <a:t>Docfolio also gives an option of online appointment.</a:t>
            </a:r>
          </a:p>
          <a:p>
            <a:endParaRPr lang="en-IN" dirty="0"/>
          </a:p>
          <a:p>
            <a:pPr marL="285750" indent="-285750">
              <a:buFont typeface="Wingdings" panose="05000000000000000000" pitchFamily="2" charset="2"/>
              <a:buChar char="q"/>
            </a:pPr>
            <a:r>
              <a:rPr lang="en-IN" dirty="0"/>
              <a:t>Doctors are also given a space to write about new medical discoveries and interact with fellow doctors.</a:t>
            </a:r>
          </a:p>
          <a:p>
            <a:pPr marL="285750" indent="-285750">
              <a:buFont typeface="Wingdings" panose="05000000000000000000" pitchFamily="2" charset="2"/>
              <a:buChar char="q"/>
            </a:pPr>
            <a:endParaRPr lang="en-IN" dirty="0"/>
          </a:p>
          <a:p>
            <a:endParaRPr lang="en-IN" dirty="0"/>
          </a:p>
        </p:txBody>
      </p:sp>
      <p:pic>
        <p:nvPicPr>
          <p:cNvPr id="3" name="Picture 2">
            <a:extLst>
              <a:ext uri="{FF2B5EF4-FFF2-40B4-BE49-F238E27FC236}">
                <a16:creationId xmlns:a16="http://schemas.microsoft.com/office/drawing/2014/main" id="{2F60283A-4CEF-05F7-2200-CD68CFDEFB1D}"/>
              </a:ext>
            </a:extLst>
          </p:cNvPr>
          <p:cNvPicPr>
            <a:picLocks noChangeAspect="1"/>
          </p:cNvPicPr>
          <p:nvPr/>
        </p:nvPicPr>
        <p:blipFill>
          <a:blip r:embed="rId2"/>
          <a:stretch>
            <a:fillRect/>
          </a:stretch>
        </p:blipFill>
        <p:spPr>
          <a:xfrm>
            <a:off x="6937562" y="1657770"/>
            <a:ext cx="4470072" cy="3542459"/>
          </a:xfrm>
          <a:prstGeom prst="rect">
            <a:avLst/>
          </a:prstGeom>
        </p:spPr>
      </p:pic>
    </p:spTree>
    <p:extLst>
      <p:ext uri="{BB962C8B-B14F-4D97-AF65-F5344CB8AC3E}">
        <p14:creationId xmlns:p14="http://schemas.microsoft.com/office/powerpoint/2010/main" val="3422358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EABE33-1BA4-9A91-82A2-B71514F28795}"/>
              </a:ext>
            </a:extLst>
          </p:cNvPr>
          <p:cNvPicPr>
            <a:picLocks noChangeAspect="1"/>
          </p:cNvPicPr>
          <p:nvPr/>
        </p:nvPicPr>
        <p:blipFill rotWithShape="1">
          <a:blip r:embed="rId2">
            <a:extLst>
              <a:ext uri="{28A0092B-C50C-407E-A947-70E740481C1C}">
                <a14:useLocalDpi xmlns:a14="http://schemas.microsoft.com/office/drawing/2010/main" val="0"/>
              </a:ext>
            </a:extLst>
          </a:blip>
          <a:srcRect l="2449" t="4489" r="5179" b="8163"/>
          <a:stretch/>
        </p:blipFill>
        <p:spPr>
          <a:xfrm>
            <a:off x="484094" y="1165411"/>
            <a:ext cx="9932976" cy="5283323"/>
          </a:xfrm>
          <a:prstGeom prst="rect">
            <a:avLst/>
          </a:prstGeom>
        </p:spPr>
      </p:pic>
      <p:sp>
        <p:nvSpPr>
          <p:cNvPr id="2" name="TextBox 1">
            <a:extLst>
              <a:ext uri="{FF2B5EF4-FFF2-40B4-BE49-F238E27FC236}">
                <a16:creationId xmlns:a16="http://schemas.microsoft.com/office/drawing/2014/main" id="{F6F4ECAC-8C24-3C4F-E8FC-30257B0BE64A}"/>
              </a:ext>
            </a:extLst>
          </p:cNvPr>
          <p:cNvSpPr txBox="1"/>
          <p:nvPr/>
        </p:nvSpPr>
        <p:spPr>
          <a:xfrm>
            <a:off x="484094" y="519953"/>
            <a:ext cx="5530681" cy="369332"/>
          </a:xfrm>
          <a:prstGeom prst="rect">
            <a:avLst/>
          </a:prstGeom>
          <a:noFill/>
        </p:spPr>
        <p:txBody>
          <a:bodyPr wrap="none" rtlCol="0">
            <a:spAutoFit/>
          </a:bodyPr>
          <a:lstStyle/>
          <a:p>
            <a:r>
              <a:rPr lang="en-GB" dirty="0"/>
              <a:t>To check authenticity of the doctor’s uploaded certificate</a:t>
            </a:r>
            <a:endParaRPr lang="en-IN" dirty="0"/>
          </a:p>
        </p:txBody>
      </p:sp>
    </p:spTree>
    <p:extLst>
      <p:ext uri="{BB962C8B-B14F-4D97-AF65-F5344CB8AC3E}">
        <p14:creationId xmlns:p14="http://schemas.microsoft.com/office/powerpoint/2010/main" val="278736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0460AE-1C6A-4645-2117-37C528374878}"/>
              </a:ext>
            </a:extLst>
          </p:cNvPr>
          <p:cNvSpPr txBox="1"/>
          <p:nvPr/>
        </p:nvSpPr>
        <p:spPr>
          <a:xfrm>
            <a:off x="708213" y="744071"/>
            <a:ext cx="1524000" cy="400110"/>
          </a:xfrm>
          <a:prstGeom prst="rect">
            <a:avLst/>
          </a:prstGeom>
          <a:noFill/>
        </p:spPr>
        <p:txBody>
          <a:bodyPr wrap="square" rtlCol="0">
            <a:spAutoFit/>
          </a:bodyPr>
          <a:lstStyle/>
          <a:p>
            <a:r>
              <a:rPr lang="en-GB" sz="2000" b="1" dirty="0"/>
              <a:t>Uniqueness:</a:t>
            </a:r>
            <a:endParaRPr lang="en-IN" sz="2000" b="1" dirty="0"/>
          </a:p>
        </p:txBody>
      </p:sp>
      <p:sp>
        <p:nvSpPr>
          <p:cNvPr id="3" name="TextBox 2">
            <a:extLst>
              <a:ext uri="{FF2B5EF4-FFF2-40B4-BE49-F238E27FC236}">
                <a16:creationId xmlns:a16="http://schemas.microsoft.com/office/drawing/2014/main" id="{E2D9CDDE-5FC3-9FA8-D0ED-185358E79635}"/>
              </a:ext>
            </a:extLst>
          </p:cNvPr>
          <p:cNvSpPr txBox="1"/>
          <p:nvPr/>
        </p:nvSpPr>
        <p:spPr>
          <a:xfrm>
            <a:off x="887506" y="1506071"/>
            <a:ext cx="8130988" cy="1200329"/>
          </a:xfrm>
          <a:prstGeom prst="rect">
            <a:avLst/>
          </a:prstGeom>
          <a:noFill/>
        </p:spPr>
        <p:txBody>
          <a:bodyPr wrap="square" rtlCol="0">
            <a:spAutoFit/>
          </a:bodyPr>
          <a:lstStyle/>
          <a:p>
            <a:pPr marL="342900" indent="-342900">
              <a:buAutoNum type="arabicPeriod"/>
            </a:pPr>
            <a:r>
              <a:rPr lang="en-GB" dirty="0"/>
              <a:t>In our website, the modes of doctors are available. Users can choose online, offline or hybrid appointments. </a:t>
            </a:r>
          </a:p>
          <a:p>
            <a:pPr marL="342900" indent="-342900">
              <a:buAutoNum type="arabicPeriod"/>
            </a:pPr>
            <a:r>
              <a:rPr lang="en-GB" dirty="0"/>
              <a:t>Docter’s notes are available. </a:t>
            </a:r>
          </a:p>
          <a:p>
            <a:pPr marL="342900" indent="-342900">
              <a:buAutoNum type="arabicPeriod"/>
            </a:pPr>
            <a:r>
              <a:rPr lang="en-GB" dirty="0"/>
              <a:t>Users can choose from many choices. </a:t>
            </a:r>
            <a:endParaRPr lang="en-IN" dirty="0"/>
          </a:p>
        </p:txBody>
      </p:sp>
    </p:spTree>
    <p:extLst>
      <p:ext uri="{BB962C8B-B14F-4D97-AF65-F5344CB8AC3E}">
        <p14:creationId xmlns:p14="http://schemas.microsoft.com/office/powerpoint/2010/main" val="3260182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C7036F-7FCA-C8E0-C6DD-0D8E0055404D}"/>
              </a:ext>
            </a:extLst>
          </p:cNvPr>
          <p:cNvSpPr txBox="1"/>
          <p:nvPr/>
        </p:nvSpPr>
        <p:spPr>
          <a:xfrm>
            <a:off x="959224" y="860612"/>
            <a:ext cx="6947647" cy="584775"/>
          </a:xfrm>
          <a:prstGeom prst="rect">
            <a:avLst/>
          </a:prstGeom>
          <a:noFill/>
        </p:spPr>
        <p:txBody>
          <a:bodyPr wrap="square" rtlCol="0">
            <a:spAutoFit/>
          </a:bodyPr>
          <a:lstStyle/>
          <a:p>
            <a:r>
              <a:rPr lang="en-GB" sz="3200" b="1" dirty="0"/>
              <a:t>Tech Stack</a:t>
            </a:r>
            <a:endParaRPr lang="en-IN" sz="3200" b="1" dirty="0"/>
          </a:p>
        </p:txBody>
      </p:sp>
      <p:sp>
        <p:nvSpPr>
          <p:cNvPr id="3" name="TextBox 2">
            <a:extLst>
              <a:ext uri="{FF2B5EF4-FFF2-40B4-BE49-F238E27FC236}">
                <a16:creationId xmlns:a16="http://schemas.microsoft.com/office/drawing/2014/main" id="{7AC709A8-6966-E32E-892C-1C0566CAA737}"/>
              </a:ext>
            </a:extLst>
          </p:cNvPr>
          <p:cNvSpPr txBox="1"/>
          <p:nvPr/>
        </p:nvSpPr>
        <p:spPr>
          <a:xfrm>
            <a:off x="1192306" y="2043953"/>
            <a:ext cx="5082988" cy="923330"/>
          </a:xfrm>
          <a:prstGeom prst="rect">
            <a:avLst/>
          </a:prstGeom>
          <a:noFill/>
        </p:spPr>
        <p:txBody>
          <a:bodyPr wrap="square" rtlCol="0">
            <a:spAutoFit/>
          </a:bodyPr>
          <a:lstStyle/>
          <a:p>
            <a:pPr marL="342900" indent="-342900">
              <a:buAutoNum type="arabicPeriod"/>
            </a:pPr>
            <a:r>
              <a:rPr lang="en-GB" dirty="0"/>
              <a:t>HTML</a:t>
            </a:r>
          </a:p>
          <a:p>
            <a:pPr marL="342900" indent="-342900">
              <a:buAutoNum type="arabicPeriod"/>
            </a:pPr>
            <a:r>
              <a:rPr lang="en-GB" dirty="0"/>
              <a:t>CSS</a:t>
            </a:r>
          </a:p>
          <a:p>
            <a:pPr marL="342900" indent="-342900">
              <a:buAutoNum type="arabicPeriod"/>
            </a:pPr>
            <a:r>
              <a:rPr lang="en-GB" dirty="0"/>
              <a:t>JAVASCRIPT</a:t>
            </a:r>
            <a:endParaRPr lang="en-IN" dirty="0"/>
          </a:p>
        </p:txBody>
      </p:sp>
    </p:spTree>
    <p:extLst>
      <p:ext uri="{BB962C8B-B14F-4D97-AF65-F5344CB8AC3E}">
        <p14:creationId xmlns:p14="http://schemas.microsoft.com/office/powerpoint/2010/main" val="1898872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405</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DOCFOLIO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DOCFOLIO</dc:title>
  <dc:creator>Sonali Chandra</dc:creator>
  <cp:lastModifiedBy>Sonali Chandra</cp:lastModifiedBy>
  <cp:revision>3</cp:revision>
  <dcterms:created xsi:type="dcterms:W3CDTF">2023-07-15T10:42:06Z</dcterms:created>
  <dcterms:modified xsi:type="dcterms:W3CDTF">2023-07-16T11:16:45Z</dcterms:modified>
</cp:coreProperties>
</file>