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B71C7-6E45-48FA-ACC6-3ED66ED8872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0B63-99DE-4589-92B9-3497548FA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Login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022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4854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748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341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Test (Teacher’s feature)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2864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Login / Registration Page (StudentLogin.java, StudentRegistration.java)</a:t>
            </a:r>
          </a:p>
          <a:p>
            <a:r>
              <a:rPr lang="en-US" dirty="0" smtClean="0"/>
              <a:t>2 Homepage (</a:t>
            </a:r>
            <a:r>
              <a:rPr lang="en-US" dirty="0" err="1" smtClean="0"/>
              <a:t>StudentHomePage.jsp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 Start Test/ Update Profile/ Logout (</a:t>
            </a:r>
            <a:r>
              <a:rPr lang="en-US" dirty="0" err="1" smtClean="0"/>
              <a:t>StartTest.jsp</a:t>
            </a:r>
            <a:r>
              <a:rPr lang="en-US" dirty="0" smtClean="0"/>
              <a:t>, </a:t>
            </a:r>
            <a:r>
              <a:rPr lang="en-US" dirty="0" err="1" smtClean="0"/>
              <a:t>UpdateStudentProfile.jsp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9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Readme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Login / Registration Page (TeacherLogin.java, TeacherRegistration.java)</a:t>
            </a:r>
          </a:p>
          <a:p>
            <a:r>
              <a:rPr lang="en-US" dirty="0" smtClean="0"/>
              <a:t>2 </a:t>
            </a:r>
            <a:r>
              <a:rPr lang="en-US" dirty="0" smtClean="0"/>
              <a:t>Homepage (</a:t>
            </a:r>
            <a:r>
              <a:rPr lang="en-US" dirty="0" err="1" smtClean="0"/>
              <a:t>StudentHomePage.jsp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Display All Results/ Update Test/ Update Profile/ Add Question Logout  (</a:t>
            </a:r>
            <a:r>
              <a:rPr lang="en-US" dirty="0" err="1" smtClean="0"/>
              <a:t>DisplayMultipleResult.jsp</a:t>
            </a:r>
            <a:r>
              <a:rPr lang="en-US" dirty="0" smtClean="0"/>
              <a:t>, </a:t>
            </a:r>
            <a:r>
              <a:rPr lang="en-US" dirty="0" err="1" smtClean="0"/>
              <a:t>UpdateTest</a:t>
            </a:r>
            <a:r>
              <a:rPr lang="en-US" dirty="0" smtClean="0"/>
              <a:t>, </a:t>
            </a:r>
            <a:r>
              <a:rPr lang="en-US" dirty="0" err="1" smtClean="0"/>
              <a:t>UpdateTeacherProfile.jsp</a:t>
            </a:r>
            <a:r>
              <a:rPr lang="en-US" dirty="0" smtClean="0"/>
              <a:t>, </a:t>
            </a:r>
            <a:r>
              <a:rPr lang="en-US" dirty="0" err="1" smtClean="0"/>
              <a:t>AddQuestion.jsp</a:t>
            </a:r>
            <a:r>
              <a:rPr lang="en-US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1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</vt:lpstr>
      <vt:lpstr>Student Login Form</vt:lpstr>
      <vt:lpstr>Student Home Page</vt:lpstr>
      <vt:lpstr>Update Student Profile</vt:lpstr>
      <vt:lpstr>Start Test</vt:lpstr>
      <vt:lpstr>Update Test (Teacher’s feature)</vt:lpstr>
      <vt:lpstr>Student Readme</vt:lpstr>
      <vt:lpstr>Teacher Readme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Solanki, Krushna (EXTERN: Randstad)</dc:creator>
  <cp:lastModifiedBy>Solanki, Krushna (EXTERN: Randstad)</cp:lastModifiedBy>
  <cp:revision>12</cp:revision>
  <dcterms:created xsi:type="dcterms:W3CDTF">2020-12-08T04:46:04Z</dcterms:created>
  <dcterms:modified xsi:type="dcterms:W3CDTF">2020-12-08T05:11:13Z</dcterms:modified>
</cp:coreProperties>
</file>