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8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5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5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5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7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4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tudent	table description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1) STUDENTID                                                                                                                                                                                                                                                 NOT NULL NUMBER(38)</a:t>
            </a:r>
          </a:p>
          <a:p>
            <a:pPr marL="0" indent="0">
              <a:buNone/>
            </a:pPr>
            <a:r>
              <a:rPr lang="en-US" dirty="0" smtClean="0"/>
              <a:t>2) SNAME                                                                                                                                                                                                                                                              VARCHAR2(20)</a:t>
            </a:r>
          </a:p>
          <a:p>
            <a:pPr marL="0" indent="0">
              <a:buNone/>
            </a:pPr>
            <a:r>
              <a:rPr lang="en-US" dirty="0" smtClean="0"/>
              <a:t>3) SUSERNAME                                                                                                                                                                                                                                                          VARCHAR2(20)</a:t>
            </a:r>
          </a:p>
          <a:p>
            <a:pPr marL="0" indent="0">
              <a:buNone/>
            </a:pPr>
            <a:r>
              <a:rPr lang="en-US" dirty="0" smtClean="0"/>
              <a:t>4) SPASSWORD                                                                                                                                                                                                                                                          VARCHAR2(20)</a:t>
            </a:r>
          </a:p>
          <a:p>
            <a:pPr marL="0" indent="0">
              <a:buNone/>
            </a:pPr>
            <a:r>
              <a:rPr lang="en-US" dirty="0" smtClean="0"/>
              <a:t>5) RESULT                                                                                                                                                                                                                                                             NUMBER(38)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9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eacher table description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TEACHERID                                                                                                                                                                                                                                                 NOT NULL NUMBER(38)</a:t>
            </a:r>
          </a:p>
          <a:p>
            <a:r>
              <a:rPr lang="en-US" dirty="0" smtClean="0"/>
              <a:t> TNAME                                                                                                                                                                                                                                                              VARCHAR2(20)</a:t>
            </a:r>
          </a:p>
          <a:p>
            <a:r>
              <a:rPr lang="en-US" dirty="0" smtClean="0"/>
              <a:t> TUSERNAME                                                                                                                                                                                                                                                          VARCHAR2(20)</a:t>
            </a:r>
          </a:p>
          <a:p>
            <a:r>
              <a:rPr lang="en-US" dirty="0" smtClean="0"/>
              <a:t> TPASSWORD                                                                                                                                                                                                                                                          VARCHAR2(20)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6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table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QUEID                                                                                                                                                                                                                                                     NOT NULL NUMBER(38)</a:t>
            </a:r>
          </a:p>
          <a:p>
            <a:r>
              <a:rPr lang="en-US" dirty="0" smtClean="0"/>
              <a:t> QUE                                                                                                                                                                                                                                                                VARCHAR2(100)</a:t>
            </a:r>
          </a:p>
          <a:p>
            <a:r>
              <a:rPr lang="en-US" dirty="0" smtClean="0"/>
              <a:t> OPTIONA                                                                                                                                                                                                                                                            VARCHAR2(100)</a:t>
            </a:r>
          </a:p>
          <a:p>
            <a:r>
              <a:rPr lang="en-US" dirty="0" smtClean="0"/>
              <a:t> OPTIONB                                                                                                                                                                                                                                                            VARCHAR2(100)</a:t>
            </a:r>
          </a:p>
          <a:p>
            <a:r>
              <a:rPr lang="en-US" dirty="0" smtClean="0"/>
              <a:t> OPTIONC                                                                                                                                                                                                                                                            VARCHAR2(100)</a:t>
            </a:r>
          </a:p>
          <a:p>
            <a:r>
              <a:rPr lang="en-US" dirty="0" smtClean="0"/>
              <a:t> OPTIOND                                                                                                                                                                                                                                                            VARCHAR2(100)</a:t>
            </a:r>
          </a:p>
          <a:p>
            <a:r>
              <a:rPr lang="en-US" dirty="0" smtClean="0"/>
              <a:t> ANS                                                                                                                                                                                                                                                                VARCHAR2(20)</a:t>
            </a:r>
          </a:p>
          <a:p>
            <a:endParaRPr lang="en-US" dirty="0"/>
          </a:p>
          <a:p>
            <a:r>
              <a:rPr lang="en-US" dirty="0" smtClean="0"/>
              <a:t>Insert test from Teacher &gt; </a:t>
            </a:r>
            <a:r>
              <a:rPr lang="en-US" smtClean="0"/>
              <a:t>Add Question.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1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Login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0227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4854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Student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37485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3416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Test (Teacher’s feature)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2864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Readme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Login / Registration Page (StudentLogin.java, StudentRegistration.java)</a:t>
            </a:r>
          </a:p>
          <a:p>
            <a:r>
              <a:rPr lang="en-US" dirty="0" smtClean="0"/>
              <a:t>2 Homepage (</a:t>
            </a:r>
            <a:r>
              <a:rPr lang="en-US" dirty="0" err="1" smtClean="0"/>
              <a:t>StudentHomePage.jsp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3  Start Test/ Update Profile/ Logout (</a:t>
            </a:r>
            <a:r>
              <a:rPr lang="en-US" dirty="0" err="1" smtClean="0"/>
              <a:t>StartTest.jsp</a:t>
            </a:r>
            <a:r>
              <a:rPr lang="en-US" dirty="0" smtClean="0"/>
              <a:t>, </a:t>
            </a:r>
            <a:r>
              <a:rPr lang="en-US" dirty="0" err="1" smtClean="0"/>
              <a:t>UpdateStudentProfile.jsp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9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Readme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Login / Registration Page (TeacherLogin.java, TeacherRegistration.java)</a:t>
            </a:r>
          </a:p>
          <a:p>
            <a:r>
              <a:rPr lang="en-US" dirty="0" smtClean="0"/>
              <a:t>2 </a:t>
            </a:r>
            <a:r>
              <a:rPr lang="en-US" dirty="0" smtClean="0"/>
              <a:t>Homepage (</a:t>
            </a:r>
            <a:r>
              <a:rPr lang="en-US" dirty="0" err="1" smtClean="0"/>
              <a:t>StudentHomePage.jsp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3 Display All Results/ Update Test/ Update Profile/ Add Question Logout  (</a:t>
            </a:r>
            <a:r>
              <a:rPr lang="en-US" dirty="0" err="1" smtClean="0"/>
              <a:t>DisplayMultipleResult.jsp</a:t>
            </a:r>
            <a:r>
              <a:rPr lang="en-US" dirty="0" smtClean="0"/>
              <a:t>, </a:t>
            </a:r>
            <a:r>
              <a:rPr lang="en-US" dirty="0" err="1" smtClean="0"/>
              <a:t>UpdateTest</a:t>
            </a:r>
            <a:r>
              <a:rPr lang="en-US" dirty="0" smtClean="0"/>
              <a:t>, </a:t>
            </a:r>
            <a:r>
              <a:rPr lang="en-US" dirty="0" err="1" smtClean="0"/>
              <a:t>UpdateTeacherProfile.jsp</a:t>
            </a:r>
            <a:r>
              <a:rPr lang="en-US" dirty="0" smtClean="0"/>
              <a:t>, </a:t>
            </a:r>
            <a:r>
              <a:rPr lang="en-US" dirty="0" err="1" smtClean="0"/>
              <a:t>AddQuestion.jsp</a:t>
            </a:r>
            <a:r>
              <a:rPr lang="en-US" dirty="0" smtClean="0"/>
              <a:t>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416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tudent</a:t>
            </a:r>
          </a:p>
          <a:p>
            <a:r>
              <a:rPr lang="en-US" dirty="0"/>
              <a:t>t</a:t>
            </a:r>
            <a:r>
              <a:rPr lang="en-US" dirty="0" smtClean="0"/>
              <a:t>eacher</a:t>
            </a:r>
          </a:p>
          <a:p>
            <a:r>
              <a:rPr lang="en-US" dirty="0" smtClean="0"/>
              <a:t>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8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Assignment</vt:lpstr>
      <vt:lpstr>Student Login Form</vt:lpstr>
      <vt:lpstr>Student Home Page</vt:lpstr>
      <vt:lpstr>Update Student Profile</vt:lpstr>
      <vt:lpstr>Start Test</vt:lpstr>
      <vt:lpstr>Update Test (Teacher’s feature)</vt:lpstr>
      <vt:lpstr>Student Readme</vt:lpstr>
      <vt:lpstr>Teacher Readme </vt:lpstr>
      <vt:lpstr>Tables</vt:lpstr>
      <vt:lpstr>student table description </vt:lpstr>
      <vt:lpstr>teacher table description </vt:lpstr>
      <vt:lpstr>test table description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Solanki, Krushna (EXTERN: Randstad)</dc:creator>
  <cp:lastModifiedBy>Solanki, Krushna (EXTERN: Randstad)</cp:lastModifiedBy>
  <cp:revision>17</cp:revision>
  <dcterms:created xsi:type="dcterms:W3CDTF">2020-12-08T04:46:04Z</dcterms:created>
  <dcterms:modified xsi:type="dcterms:W3CDTF">2020-12-08T05:27:24Z</dcterms:modified>
</cp:coreProperties>
</file>