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8ec8a37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8ec8a37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8ec8a37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98ec8a37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8ec8a37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8ec8a37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8ec8a3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8ec8a3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8ec8a37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8ec8a37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8ec8a37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8ec8a37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8ec8a37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8ec8a37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8ec8a37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8ec8a37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8ec8a37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8ec8a37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a69a61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a69a61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8ec8a3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8ec8a3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8ec8a37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8ec8a37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8ec8a3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8ec8a37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a698813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9a698813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8ec8a3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8ec8a3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98ec8a37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98ec8a37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a265f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a265f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b0fa6a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b0fa6a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68775"/>
            <a:ext cx="8512500" cy="4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- 4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Online Retail Customer Segmentation</a:t>
            </a: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Prepared By</a:t>
            </a:r>
            <a:endParaRPr sz="1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Nitin Solanki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(solankinitin1210@gmail.com)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Month-wise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75075" cy="33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52450" y="4517125"/>
            <a:ext cx="801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November and December could be the months with highest sales in anticipation of Christmas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Daywise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312775"/>
            <a:ext cx="8520599" cy="31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Hourwise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121299" cy="32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75" y="1152475"/>
            <a:ext cx="4402725" cy="32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52450" y="4517125"/>
            <a:ext cx="801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</a:rPr>
              <a:t>Working hours witnessing the highest sales could be attributed to the fact that a large part of the dataset is Wholesalers’ data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Recency,Frequency,Monetary values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" y="1152475"/>
            <a:ext cx="9091726" cy="3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Recency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202426" cy="3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50" y="1152475"/>
            <a:ext cx="4202425" cy="37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" y="1249375"/>
            <a:ext cx="4153751" cy="37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125" y="1249375"/>
            <a:ext cx="4435175" cy="37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Monetary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3875"/>
            <a:ext cx="4251101" cy="3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100" y="1573875"/>
            <a:ext cx="4581200" cy="3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score and Elbow method on R&amp;M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25" y="1216900"/>
            <a:ext cx="4219725" cy="18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025" y="3293775"/>
            <a:ext cx="5681976" cy="1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25" y="1216900"/>
            <a:ext cx="4023950" cy="1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score and Elbow method on F&amp;M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233425"/>
            <a:ext cx="3991500" cy="1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50" y="1152475"/>
            <a:ext cx="4282475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575" y="3099075"/>
            <a:ext cx="7606850" cy="1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analysis on R, F and M 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75" y="1235550"/>
            <a:ext cx="6843901" cy="29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1168475" y="1318850"/>
            <a:ext cx="6551700" cy="19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813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DATA SUMMARY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Q &amp; 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08850" y="127212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08850" y="190475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08850" y="253737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8850" y="317000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08850" y="3802625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08850" y="4435250"/>
            <a:ext cx="55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50" y="618875"/>
            <a:ext cx="4464050" cy="41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Silhouette analysis on RFM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4"/>
            <a:ext cx="9144000" cy="1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4175"/>
            <a:ext cx="9144000" cy="21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Elbow method and Cluster chart on RFM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175"/>
            <a:ext cx="3905250" cy="33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1425"/>
            <a:ext cx="4158475" cy="281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RFM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211451"/>
            <a:ext cx="8277225" cy="32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00" y="1152475"/>
            <a:ext cx="7515225" cy="3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1362950"/>
            <a:ext cx="8112775" cy="3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7659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Tackling refunds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Right number of ‘k’ for clusters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75" y="1349125"/>
            <a:ext cx="6302800" cy="2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03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Given a dataset related to a online retailer based out of the UK, we need to analyse and identify major customer segments using K Means algorithm and also using different verification method to confirm the result.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What is Customer Segmentation?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24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Practice of dividing a customer base into groups of individuals</a:t>
            </a:r>
            <a:r>
              <a:rPr lang="en-GB" sz="1500">
                <a:solidFill>
                  <a:schemeClr val="lt1"/>
                </a:solidFill>
              </a:rPr>
              <a:t> that are similar in specific ways relevant to marketing, such as age, gender, interests and spending habits.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Allows us to better understand our customers </a:t>
            </a:r>
            <a:r>
              <a:rPr lang="en-GB" sz="1500" b="1">
                <a:solidFill>
                  <a:schemeClr val="lt1"/>
                </a:solidFill>
              </a:rPr>
              <a:t>helping us target these customers in a more efficient manner and improve the customer experience</a:t>
            </a:r>
            <a:r>
              <a:rPr lang="en-GB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025" y="1017725"/>
            <a:ext cx="3410675" cy="3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 transnational data set with transactions occurring </a:t>
            </a:r>
            <a:r>
              <a:rPr lang="en-GB" sz="1500" b="1">
                <a:solidFill>
                  <a:schemeClr val="lt1"/>
                </a:solidFill>
              </a:rPr>
              <a:t>between 1st December 2010 and 9th December 2011</a:t>
            </a:r>
            <a:r>
              <a:rPr lang="en-GB" sz="1500">
                <a:solidFill>
                  <a:schemeClr val="lt1"/>
                </a:solidFill>
              </a:rPr>
              <a:t> for a UK-based online retailer.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company </a:t>
            </a:r>
            <a:r>
              <a:rPr lang="en-GB" sz="1500" b="1">
                <a:solidFill>
                  <a:schemeClr val="lt1"/>
                </a:solidFill>
              </a:rPr>
              <a:t>mainly sells unique all-occasion gifts</a:t>
            </a:r>
            <a:r>
              <a:rPr lang="en-GB" sz="1500">
                <a:solidFill>
                  <a:schemeClr val="lt1"/>
                </a:solidFill>
              </a:rPr>
              <a:t>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Many customers of the company are </a:t>
            </a:r>
            <a:r>
              <a:rPr lang="en-GB" sz="1500" b="1">
                <a:solidFill>
                  <a:schemeClr val="lt1"/>
                </a:solidFill>
              </a:rPr>
              <a:t>wholesalers.</a:t>
            </a:r>
            <a:endParaRPr sz="1500" b="1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7599"/>
            <a:ext cx="9144000" cy="27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Cleaning Data Finding the most Purchased Products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9100"/>
            <a:ext cx="3647326" cy="29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025" y="1727100"/>
            <a:ext cx="4768825" cy="28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Top 5 vs Bottom 5 countries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                 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50" y="1233150"/>
            <a:ext cx="4026651" cy="36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33150"/>
            <a:ext cx="4217651" cy="3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C78D8"/>
                </a:solidFill>
                <a:highlight>
                  <a:srgbClr val="FFFFFF"/>
                </a:highlight>
              </a:rPr>
              <a:t>UK</a:t>
            </a:r>
            <a:endParaRPr b="1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highlight>
                  <a:srgbClr val="FFFFFF"/>
                </a:highlight>
              </a:rPr>
              <a:t>Saudi</a:t>
            </a:r>
            <a:endParaRPr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75" y="1017725"/>
            <a:ext cx="5253651" cy="32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05125" y="4428350"/>
            <a:ext cx="77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Source obtained from Statista comparing online purchases from 2011 to 2016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Log Distribution of Quantity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00" y="1152475"/>
            <a:ext cx="7546600" cy="3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69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Montserrat</vt:lpstr>
      <vt:lpstr>Arial</vt:lpstr>
      <vt:lpstr>Simple Light</vt:lpstr>
      <vt:lpstr>Capstone Project - 4  Online Retail Customer Segmentation   Prepared By Nitin Solanki (solankinitin1210@gmail.com)</vt:lpstr>
      <vt:lpstr>Content</vt:lpstr>
      <vt:lpstr>Problem Statement</vt:lpstr>
      <vt:lpstr>What is Customer Segmentation?</vt:lpstr>
      <vt:lpstr>Data Summary</vt:lpstr>
      <vt:lpstr>Cleaning Data Finding the most Purchased Products </vt:lpstr>
      <vt:lpstr>Top 5 vs Bottom 5 countries</vt:lpstr>
      <vt:lpstr>Analysis </vt:lpstr>
      <vt:lpstr>Log Distribution of Quantity</vt:lpstr>
      <vt:lpstr>Month-wise analysis</vt:lpstr>
      <vt:lpstr>Daywise analysis</vt:lpstr>
      <vt:lpstr>Hourwise analysis</vt:lpstr>
      <vt:lpstr>Recency,Frequency,Monetary values</vt:lpstr>
      <vt:lpstr>Recency</vt:lpstr>
      <vt:lpstr>Frequency</vt:lpstr>
      <vt:lpstr>Monetary</vt:lpstr>
      <vt:lpstr>Silhouette score and Elbow method on R&amp;M</vt:lpstr>
      <vt:lpstr>Silhouette score and Elbow method on F&amp;M</vt:lpstr>
      <vt:lpstr>Silhouette analysis on R, F and M </vt:lpstr>
      <vt:lpstr>Silhouette analysis on RFM</vt:lpstr>
      <vt:lpstr>Elbow method and Cluster chart on RFM</vt:lpstr>
      <vt:lpstr>RFM Analysis</vt:lpstr>
      <vt:lpstr>Dendrogram</vt:lpstr>
      <vt:lpstr>DBSCAN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  Online Retail Customer Segmentation   Prepared By Nitin Solanki (solankinitin1210@gmail.com)</dc:title>
  <cp:lastModifiedBy>NITIN BHAI</cp:lastModifiedBy>
  <cp:revision>1</cp:revision>
  <dcterms:modified xsi:type="dcterms:W3CDTF">2022-06-15T21:07:04Z</dcterms:modified>
</cp:coreProperties>
</file>