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5" r:id="rId4"/>
    <p:sldId id="258" r:id="rId5"/>
    <p:sldId id="296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CBC1-9057-4A3F-9BF6-D7BC9C295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7287E-80B8-469E-BCB4-32AAA2C43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214D-D17F-4410-A11F-C92A815C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E58A-D39B-436D-B05D-80844A8D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6EB4-6D18-46A3-8128-C0CA59B4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8322-B59A-4CA5-9B4E-3FC327D6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5363-581F-4EB4-8CFE-996A592EC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EA1E-57F9-445B-9273-A5B86B47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7ACF-90E3-44CF-83A4-9A259E9A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47FA-3104-4FC9-9D46-D924FF89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D22EF-A363-4AA8-BA72-EE55ABBDB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40D23-6445-4724-9EAF-AF5BDFC15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43E2-3606-41BD-98E0-89A3FB5D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B621-2F96-4F04-B2FC-63E8A0EF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D4EC-ECD0-4B6A-85FF-2117F264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7BD-DBEC-42CD-98DE-FD8B4CDE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422B-A090-4E18-AD42-4A04AF2A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E2EE-894D-433C-987C-A9B9D4C5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BB63-7841-4B1B-A557-B04E3B65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3E2B-BC75-490D-9071-A1B37F7B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917B-D180-48F3-9765-66666D19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C6D66-5569-4B43-AC9E-ED8F85A1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28925-8646-44D4-88EC-5950BA88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78CC-5FDE-4896-B394-FD261B75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7AF5-540A-44D5-9767-D96F277D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B63-9EA4-4ACD-94EB-28533ED9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C91B-9582-4293-AE9F-E0F27190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6C383-B687-40C8-ACFD-B5BC2D66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FBA6F-5018-42E4-8DCB-293DF13B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49D33-13AA-4A98-99F2-DBD68851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AB4FC-4324-4DF9-9B99-573AD22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DA5B-E2AE-4D31-82DA-7C119A5D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16CC-1254-4E4C-B19C-CB7715AF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46520-8078-4D6D-AFC7-E1523C347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ABEDB-3E82-4860-83CA-6271A3CD0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D5654-E9D8-46B9-A926-145252BBB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EDEC5-E79E-45B7-B5FD-5C1E3FC7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9F745-68E9-4F24-9C6C-701D109D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A6B61-FDCD-44A6-909F-D3BB3E4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0C4C-0BB7-4C18-B483-AA1566D8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AFD9-068C-4248-985C-9AAD98FD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28D6C-8A36-4F70-809B-4EBF4BA1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85424-1FFC-4DA3-A907-BA50D690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9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FAAA7-1638-491B-BC39-1306E120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7ECE3-2567-433E-A3F1-0B1B89B7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D4102-6E8E-4C8D-AFC7-DB37DAE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0D65-DF2C-478A-ABC0-EF77E02E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821E-0784-4DDA-960E-93CB6C77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6E1F6-90AC-49BD-96DE-938823B3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19BBA-8345-4C57-BA34-CA4A6C61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2FCC2-52A9-4616-915A-599D8AEA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DDD6-C856-49A6-9CA7-86044DD7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5061-575D-406B-BE12-953230A6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72DE2-38B0-44BC-AFAD-F6F7BD082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5433E-B503-4613-AF95-E0FD5FF36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F894-F562-49E5-8306-4EA5E4D7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C5D22-DCC2-451C-A6DA-652EE9D7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0550-E4DF-4624-AAB1-B8712F19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1ED57-0B4B-4B1D-8D63-CCE70AF2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0988B-EFD9-4F44-8B97-E6EFFEEDF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344-8312-4520-AD80-50BA73A7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5F5C8-199A-4583-8C04-8BE70D398D71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DBCE-79D1-4E5F-8A42-E21EB018F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9D31-090E-4D4D-AC1B-17F0BA57C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7567-A4BC-4A04-ABF2-B7D0E164A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20C6-D57A-4FFF-A78F-DA55E664A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Libraries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0DB69-3E72-45D9-9067-04664A6AE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2005-49BC-4541-9261-2C4B80A7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7F9B2-EA54-4DA8-A99A-1EDF60A1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36" y="1825625"/>
            <a:ext cx="10360328" cy="4351338"/>
          </a:xfrm>
        </p:spPr>
      </p:pic>
    </p:spTree>
    <p:extLst>
      <p:ext uri="{BB962C8B-B14F-4D97-AF65-F5344CB8AC3E}">
        <p14:creationId xmlns:p14="http://schemas.microsoft.com/office/powerpoint/2010/main" val="27834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3446-59FA-4A78-AA64-67FB322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– Numeric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45AE-E7AA-4667-ACB9-06E36F11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175669"/>
          </a:xfrm>
        </p:spPr>
        <p:txBody>
          <a:bodyPr/>
          <a:lstStyle/>
          <a:p>
            <a:r>
              <a:rPr lang="en-US" sz="1800" dirty="0"/>
              <a:t>Open Source</a:t>
            </a:r>
          </a:p>
          <a:p>
            <a:r>
              <a:rPr lang="en-US" sz="1800" dirty="0"/>
              <a:t>Array Processing</a:t>
            </a:r>
          </a:p>
          <a:p>
            <a:r>
              <a:rPr lang="en-US" sz="1800" dirty="0"/>
              <a:t>Data science &amp; Scientific computation</a:t>
            </a:r>
          </a:p>
          <a:p>
            <a:r>
              <a:rPr lang="en-US" sz="1800" dirty="0"/>
              <a:t>Memory efficient</a:t>
            </a:r>
          </a:p>
          <a:p>
            <a:r>
              <a:rPr lang="en-US" sz="1800" dirty="0"/>
              <a:t>Handle vast amount of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E3425-0EE0-48E2-9854-90F41D39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DAA61-2183-4D4E-A4AE-64DE3C7AA30A}"/>
              </a:ext>
            </a:extLst>
          </p:cNvPr>
          <p:cNvSpPr txBox="1"/>
          <p:nvPr/>
        </p:nvSpPr>
        <p:spPr>
          <a:xfrm>
            <a:off x="5415697" y="1690688"/>
            <a:ext cx="57439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NumPy operations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Mathematical and logical operations on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Fourier transforms and routines for shape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Operations related to linear algebra.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4242C-9C0B-4F1E-A189-D3840533D0F2}"/>
              </a:ext>
            </a:extLst>
          </p:cNvPr>
          <p:cNvSpPr txBox="1"/>
          <p:nvPr/>
        </p:nvSpPr>
        <p:spPr>
          <a:xfrm>
            <a:off x="838200" y="5705218"/>
            <a:ext cx="8292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Notes : </a:t>
            </a:r>
          </a:p>
          <a:p>
            <a:r>
              <a:rPr lang="en-US" dirty="0"/>
              <a:t>1. It is used as a replacement of MATLAB with </a:t>
            </a:r>
            <a:r>
              <a:rPr lang="en-US" b="1" dirty="0"/>
              <a:t>SciPy</a:t>
            </a:r>
            <a:r>
              <a:rPr lang="en-US" dirty="0"/>
              <a:t>  and </a:t>
            </a:r>
            <a:r>
              <a:rPr lang="en-US" b="1" dirty="0"/>
              <a:t>Mat−plotlib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0894D-7180-43F1-9590-8DD0C8ED9BB2}"/>
              </a:ext>
            </a:extLst>
          </p:cNvPr>
          <p:cNvSpPr txBox="1"/>
          <p:nvPr/>
        </p:nvSpPr>
        <p:spPr>
          <a:xfrm>
            <a:off x="838200" y="1741626"/>
            <a:ext cx="1929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NumPy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507D0-4ECF-4C98-8B40-63CCFCBBA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83" y="5094294"/>
            <a:ext cx="1990337" cy="400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BA865C-D253-48D3-805D-3220F472BE30}"/>
              </a:ext>
            </a:extLst>
          </p:cNvPr>
          <p:cNvSpPr txBox="1"/>
          <p:nvPr/>
        </p:nvSpPr>
        <p:spPr>
          <a:xfrm>
            <a:off x="838200" y="4519730"/>
            <a:ext cx="747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python does not come with NumPy package. </a:t>
            </a:r>
          </a:p>
          <a:p>
            <a:endParaRPr lang="en-US" dirty="0"/>
          </a:p>
          <a:p>
            <a:r>
              <a:rPr lang="en-US" dirty="0"/>
              <a:t>NumPy Installation</a:t>
            </a:r>
          </a:p>
        </p:txBody>
      </p:sp>
    </p:spTree>
    <p:extLst>
      <p:ext uri="{BB962C8B-B14F-4D97-AF65-F5344CB8AC3E}">
        <p14:creationId xmlns:p14="http://schemas.microsoft.com/office/powerpoint/2010/main" val="98211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C2B8-6297-4201-ABD1-DFF3F29B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- ND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EA56-6FCF-41E3-BB2E-3D7840B8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7104" cy="9970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A NumPy array is a grid of values, all of the same type, and is indexed by Zero based.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EFBFE-16F9-4160-8D0F-8F84854EC2DA}"/>
              </a:ext>
            </a:extLst>
          </p:cNvPr>
          <p:cNvSpPr txBox="1"/>
          <p:nvPr/>
        </p:nvSpPr>
        <p:spPr>
          <a:xfrm>
            <a:off x="838200" y="4841585"/>
            <a:ext cx="1041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1D array, the shape would be (n,) where n is the number of elements in your array.</a:t>
            </a:r>
          </a:p>
          <a:p>
            <a:endParaRPr lang="en-US" dirty="0"/>
          </a:p>
          <a:p>
            <a:r>
              <a:rPr lang="en-US" dirty="0"/>
              <a:t>For a multidimensional array, the shape would be (</a:t>
            </a:r>
            <a:r>
              <a:rPr lang="en-US" dirty="0" err="1"/>
              <a:t>n,m</a:t>
            </a:r>
            <a:r>
              <a:rPr lang="en-US" dirty="0"/>
              <a:t>) where n is the number of rows and m is the number of columns in your array.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A6925-FAEA-41BE-86B8-B47360DD9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5E989-A24B-414C-9988-515C7288B6FF}"/>
              </a:ext>
            </a:extLst>
          </p:cNvPr>
          <p:cNvSpPr txBox="1"/>
          <p:nvPr/>
        </p:nvSpPr>
        <p:spPr>
          <a:xfrm>
            <a:off x="7810008" y="2324168"/>
            <a:ext cx="3330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Ways to Create ND Array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zeroes(shape)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ones(shape)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eye(shape)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empty(shape)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arange(shape)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reshape(shape)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random.rand(shape)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6EB9C-57B6-40E6-AE80-D9011D87C5ED}"/>
              </a:ext>
            </a:extLst>
          </p:cNvPr>
          <p:cNvSpPr txBox="1"/>
          <p:nvPr/>
        </p:nvSpPr>
        <p:spPr>
          <a:xfrm>
            <a:off x="838201" y="2471705"/>
            <a:ext cx="56951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Rank</a:t>
            </a:r>
          </a:p>
          <a:p>
            <a:r>
              <a:rPr lang="en-US" dirty="0"/>
              <a:t>The number of dimensions is the rank of the array; </a:t>
            </a:r>
          </a:p>
          <a:p>
            <a:endParaRPr lang="en-US" dirty="0"/>
          </a:p>
          <a:p>
            <a:r>
              <a:rPr lang="en-US" sz="2000" b="1" dirty="0"/>
              <a:t>Shape</a:t>
            </a:r>
          </a:p>
          <a:p>
            <a:endParaRPr lang="en-US" sz="2000" b="1" dirty="0"/>
          </a:p>
          <a:p>
            <a:r>
              <a:rPr lang="en-US" dirty="0"/>
              <a:t>Shape of an array is a tuple of integers giving the size of the array along each dimension.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3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032B-9501-4E1A-8AB5-C97C4FF0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 Array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0EC5-DF4D-4776-9DA1-713CFD61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7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510E-CEE6-46FD-B327-A97D3B30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BB78-464F-4EAE-8E44-1C1814CE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225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Python Libraries </vt:lpstr>
      <vt:lpstr>PowerPoint Presentation</vt:lpstr>
      <vt:lpstr>NumPy – Numeric Python</vt:lpstr>
      <vt:lpstr>NumPy Array - ND Array</vt:lpstr>
      <vt:lpstr>ND Array Introduction</vt:lpstr>
      <vt:lpstr>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solanki</dc:creator>
  <cp:lastModifiedBy>Ravi solanki</cp:lastModifiedBy>
  <cp:revision>37</cp:revision>
  <dcterms:created xsi:type="dcterms:W3CDTF">2019-06-22T10:18:55Z</dcterms:created>
  <dcterms:modified xsi:type="dcterms:W3CDTF">2019-06-23T19:00:34Z</dcterms:modified>
</cp:coreProperties>
</file>