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3" r:id="rId3"/>
    <p:sldId id="295" r:id="rId4"/>
    <p:sldId id="296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287" r:id="rId14"/>
    <p:sldId id="288" r:id="rId15"/>
    <p:sldId id="305" r:id="rId16"/>
    <p:sldId id="294" r:id="rId17"/>
    <p:sldId id="306" r:id="rId18"/>
    <p:sldId id="308" r:id="rId19"/>
    <p:sldId id="30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9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6D127-82EF-40B1-8B05-50DD9A2FED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BCE108-0C02-47AB-90C4-4F8B764D4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E5C937-809A-4E8B-ACE7-2368F8FA6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69EDB-834F-4F64-9641-DCFBBC999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F8E48-4073-4101-9B56-A04D4FE8B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99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05548-939E-427F-9C69-59C0C5501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64D24-2951-4069-A1BC-FFBE461CD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DA56E-0049-4F4A-8899-49B621E41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4D76F0-7F34-43BA-8819-13E6E8CD2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2BF-CF74-4888-95D2-70BCF7EC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770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F0ED57-28B9-48A0-ACEA-D0E0D07B1E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E2FB0-115A-4661-BCC4-324CAD972E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B7514-8F17-448D-A4F2-883AC33AB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C3960B-6C58-496A-9E3C-C7FA9396E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D112F-B72B-417C-9DB2-D77C5DB0B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06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99142-1631-414F-B2E7-F0F5058C4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629D7-BB57-43F7-9F68-DC530E181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C59CAE-FEE6-40C0-975A-7EE4980B7E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8F063-7F90-4116-B7DC-08786E2FF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B6C5CD-F3CC-47ED-B47D-EF12F3109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3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3F54C-FA82-40DE-A1B6-443B7E135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45D0D-F81D-4ABB-A3D3-3C2FA38C5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21B7A-551C-4224-9DBE-1B966CA5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C7DEC6-3974-4D2F-9E2D-78672D96D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D8440-8EB4-4B61-BCB5-5503B64F4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14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48D98-FC2A-4C6A-9691-7974D6852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6F55E-52B6-4A04-AC9F-31053C05E0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045A13-2B6C-4B2B-84ED-3561E27F7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6DF86-2BE2-4960-86D7-908FA1373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AA96F8-4F72-4E3A-9ACD-7F75309D4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21342E-4930-4BF1-B81D-9D61C6165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669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B77FD-4D62-4DF5-B9A5-D90D2A80B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02CA-4FCA-43EF-985C-16DD223E9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C230A-1C38-491E-B2EE-403C021B31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75119A-92D1-4419-9FA9-C4E74E295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454CD-08B6-4678-A657-4A23439F67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2ABFAD-BC73-484E-97C5-C808572D8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1551C2-E7CB-40F6-A79F-F231561B4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DFBFDF-05DC-443E-855C-6D2AA03D4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4057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CD138-9FEC-41CA-8C6D-AD0B4E1A3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8F9EFE-BC9F-4772-8E7F-BE0080296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11B630-1425-4FB7-A7AC-68902E9FE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42FFD5-D3B0-492E-82A9-DA9140E6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43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B633C8-E264-4D17-9EA4-3D01DDE79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9B079-B875-439F-8622-6E1EC6618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B8B22E-7B20-41C5-87C3-50B02DCCC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028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771EC-3284-4AC0-B4F3-B52AA2221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2822D-CD82-45EF-8328-BD60988A7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8C9DB-D5FB-4525-A1EC-F23A1960B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339DE7-7DF5-4FD8-BFA7-2A25B1FA1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0529B-454D-4E47-A384-2C1DC844D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5B4C41-69A5-4F18-A401-DE93FC76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3438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38EC-47CA-4852-AC16-0C778C5A10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6E6BE8-98B6-4BB8-B5BB-8569D68ED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6091F9-AF6D-450E-B96D-C1E3CEF93F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66E69-A1E0-4EEC-A6AD-B08561DE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3E4315-69D5-4F25-8065-7099D681C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BC02BC-571D-4633-BD07-FE17C76F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1332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C8EDB3-B4D6-49B5-9519-3E343812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D38F0B-6CE4-464A-9F6D-5E0FA1066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0FF3E-6467-473D-99DC-B52BC5C657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56629F-39A5-4EA1-A1F3-2CDCFEC14DE2}" type="datetimeFigureOut">
              <a:rPr lang="en-US" smtClean="0"/>
              <a:t>1/30/2021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19DD7-6839-4470-B8FB-C129F82E8A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E187-2A9D-4F69-856F-017BF550EF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1F23D6-F218-417C-9365-B816055C6A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16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EB15E-8C33-4E59-845D-69DF632FEEA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6E29F0-C9FC-4431-8527-9AEC1C4E09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47FE06-CD64-4A8B-A6B0-9B8B4AE7D2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3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2DB242-9399-4F52-84F8-1AA6301F3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Set : Introduction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D0998-AD31-4DD7-8971-31CB63463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D8CFD4C-B492-40DC-90CE-C59857CD8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05145"/>
            <a:ext cx="12176289" cy="53625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E8D08D-6CD3-4415-BD3E-B66BCA6C09A3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99016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AC10E65-A9AB-4FD2-8A39-7F8521F7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Set : ADT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6E391D-A74D-434F-8242-94C054DAA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149211-9C55-428E-97B6-A55E07CED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0" y="957262"/>
            <a:ext cx="12160580" cy="52977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CDF7EC-FDAF-4A71-AE17-C15EF3A143F9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66802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A6EFB-3F7B-4E9F-9CE2-307D9041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BC3FD029-91C5-4384-9668-7E220D0B2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941" y="1819163"/>
            <a:ext cx="3866322" cy="1913325"/>
          </a:xfrm>
        </p:spPr>
        <p:txBody>
          <a:bodyPr>
            <a:normAutofit/>
          </a:bodyPr>
          <a:lstStyle/>
          <a:p>
            <a:r>
              <a:rPr lang="en-US" sz="1800" dirty="0"/>
              <a:t>collection of alphabets, words or other characters</a:t>
            </a:r>
          </a:p>
          <a:p>
            <a:r>
              <a:rPr lang="en-US" sz="1800" dirty="0"/>
              <a:t>Immutable</a:t>
            </a:r>
          </a:p>
          <a:p>
            <a:r>
              <a:rPr lang="en-US" sz="1800" dirty="0"/>
              <a:t>Elements accessed using index</a:t>
            </a:r>
          </a:p>
          <a:p>
            <a:r>
              <a:rPr lang="en-US" sz="1800" dirty="0"/>
              <a:t>Substring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DBD2CE-3E90-4B37-9236-77B2F70F66D3}"/>
              </a:ext>
            </a:extLst>
          </p:cNvPr>
          <p:cNvSpPr txBox="1"/>
          <p:nvPr/>
        </p:nvSpPr>
        <p:spPr>
          <a:xfrm>
            <a:off x="819266" y="1360280"/>
            <a:ext cx="1780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String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0F8E10-9444-4AA6-B2DE-816ABCF73D47}"/>
              </a:ext>
            </a:extLst>
          </p:cNvPr>
          <p:cNvSpPr txBox="1"/>
          <p:nvPr/>
        </p:nvSpPr>
        <p:spPr>
          <a:xfrm>
            <a:off x="7771473" y="1026665"/>
            <a:ext cx="358232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String ADT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character at specific point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Concatenation of two 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elements in a string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Extraction of substrings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Matching regular expressions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Text Processing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DD05B0-76DA-4561-B4E1-D23037D27BF3}"/>
              </a:ext>
            </a:extLst>
          </p:cNvPr>
          <p:cNvSpPr/>
          <p:nvPr/>
        </p:nvSpPr>
        <p:spPr>
          <a:xfrm>
            <a:off x="819266" y="4545496"/>
            <a:ext cx="26002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222222"/>
                </a:solidFill>
                <a:latin typeface="Lucida Grande"/>
              </a:rPr>
              <a:t>There is no type called character – String of length 1 is character. 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EE9CE9A-095E-45D7-82C9-4DA4CA2D0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5" y="4003772"/>
            <a:ext cx="8772525" cy="2324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023861-4E8D-4D98-9DE8-EE5616A5DF4C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E815D0-B9A2-4B75-829B-9E449B5663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graphicFrame>
        <p:nvGraphicFramePr>
          <p:cNvPr id="30" name="Table 30">
            <a:extLst>
              <a:ext uri="{FF2B5EF4-FFF2-40B4-BE49-F238E27FC236}">
                <a16:creationId xmlns:a16="http://schemas.microsoft.com/office/drawing/2014/main" id="{8C91ED1C-497C-4345-94D3-42AD40538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996700"/>
              </p:ext>
            </p:extLst>
          </p:nvPr>
        </p:nvGraphicFramePr>
        <p:xfrm>
          <a:off x="3417909" y="3182039"/>
          <a:ext cx="8128002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832231681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41172701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59419367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959952334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41703190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3284039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73673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6498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9E4261E9-92BA-42D9-B6B5-08B800559E93}"/>
              </a:ext>
            </a:extLst>
          </p:cNvPr>
          <p:cNvSpPr txBox="1"/>
          <p:nvPr/>
        </p:nvSpPr>
        <p:spPr>
          <a:xfrm>
            <a:off x="2242587" y="3427322"/>
            <a:ext cx="11288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/>
              <a:t>char=</a:t>
            </a:r>
          </a:p>
        </p:txBody>
      </p:sp>
    </p:spTree>
    <p:extLst>
      <p:ext uri="{BB962C8B-B14F-4D97-AF65-F5344CB8AC3E}">
        <p14:creationId xmlns:p14="http://schemas.microsoft.com/office/powerpoint/2010/main" val="3591334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DBADF-77CD-4DFC-9FFC-C1307E8FEF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String – Basic Overview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A13E3-1ED0-49E3-B8F1-3120FB6CE6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B47F43E-0ACA-4FD5-B5DA-664931A30B3B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85FE9C-3245-475A-B098-B159760731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6438"/>
            <a:ext cx="12192000" cy="5195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719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098B9-CBA4-4DC3-8175-2D2B751E2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5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String Formatting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224E43-06B7-4D92-9C99-9A7AAFEBDD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F261D38-BB6D-4AB7-92B0-7B0B6E9E97F3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D70BB9-F82D-4863-9CDA-72BFDED5BA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196437"/>
            <a:ext cx="12209887" cy="529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2783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E0828C7-57E3-40E0-A6D4-BD8A26F4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73426"/>
            <a:ext cx="12191999" cy="5414552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EF2F0F0-EDC3-4CFD-A30E-91CFD0B62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059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String: Regular Expression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8F57F8-EC37-4634-9B2C-79E7B4360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3FB892-0EF7-4C8D-9623-FDBA97BE899B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432C08-31A7-4555-8CFE-6B1335BFF4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6167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1799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E4646-3E99-4952-BE2E-0C6A110A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Tuples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92246E5-6C53-4849-BAAA-7D0BB78701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75"/>
            <a:ext cx="3866322" cy="2175669"/>
          </a:xfrm>
        </p:spPr>
        <p:txBody>
          <a:bodyPr/>
          <a:lstStyle/>
          <a:p>
            <a:r>
              <a:rPr lang="en-US" sz="1800" dirty="0"/>
              <a:t>Heterogenous Elements</a:t>
            </a:r>
          </a:p>
          <a:p>
            <a:r>
              <a:rPr lang="en-US" sz="1800" dirty="0"/>
              <a:t>Ordered sequence</a:t>
            </a:r>
          </a:p>
          <a:p>
            <a:r>
              <a:rPr lang="en-US" sz="1800" dirty="0"/>
              <a:t>Immutable</a:t>
            </a:r>
          </a:p>
          <a:p>
            <a:r>
              <a:rPr lang="en-US" sz="1800" dirty="0"/>
              <a:t>No bound on size</a:t>
            </a:r>
          </a:p>
          <a:p>
            <a:r>
              <a:rPr lang="en-US" sz="1800" dirty="0"/>
              <a:t>Accessed by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5EA107-E7F1-4728-87E3-EC3A4FACA8D2}"/>
              </a:ext>
            </a:extLst>
          </p:cNvPr>
          <p:cNvSpPr txBox="1"/>
          <p:nvPr/>
        </p:nvSpPr>
        <p:spPr>
          <a:xfrm>
            <a:off x="838200" y="1741626"/>
            <a:ext cx="173823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Tuple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0E10DA-6C64-4FC0-AE9D-399013CD19ED}"/>
              </a:ext>
            </a:extLst>
          </p:cNvPr>
          <p:cNvSpPr txBox="1"/>
          <p:nvPr/>
        </p:nvSpPr>
        <p:spPr>
          <a:xfrm>
            <a:off x="4621054" y="1741626"/>
            <a:ext cx="573285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Tuple ADT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an element from the tuple at any given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 elements of one tuple to another tuple.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Multiply tuple from 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Search for an element in a tuple.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Convert list into tuple.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the number of elements.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719CD1-0939-4131-8561-793F785876B0}"/>
              </a:ext>
            </a:extLst>
          </p:cNvPr>
          <p:cNvSpPr txBox="1"/>
          <p:nvPr/>
        </p:nvSpPr>
        <p:spPr>
          <a:xfrm>
            <a:off x="838200" y="4566828"/>
            <a:ext cx="41313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Tuple Operation</a:t>
            </a:r>
          </a:p>
          <a:p>
            <a:r>
              <a:rPr lang="en-US" dirty="0"/>
              <a:t>1. Max elements in tuple</a:t>
            </a:r>
          </a:p>
          <a:p>
            <a:r>
              <a:rPr lang="en-US" dirty="0"/>
              <a:t>2. Min elements in tuple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6B877A-AFED-4C28-BAE5-5BC2BA0C31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2" y="4566828"/>
            <a:ext cx="7124700" cy="1095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AB9925-4FF6-4352-BA52-875B0A9DDD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868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26601C9-02BA-409F-B87F-888FA6E83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971611"/>
            <a:ext cx="12176290" cy="549475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32DAE700-64E9-4C7F-A4F7-410EB0AE2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Tuple : ADT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9F2EFB-EC12-4760-8D27-642904A59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2E76E-BBA5-4115-ACD4-719A3136F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Membership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60E05-D8AA-4DD5-893B-D6325F86B3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04513" cy="16033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It test for membership in a sequence, such as strings, lists, or tuples.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There are 2 Operators</a:t>
            </a:r>
          </a:p>
          <a:p>
            <a:pPr marL="514350" indent="-514350">
              <a:buAutoNum type="arabicPeriod"/>
            </a:pPr>
            <a:r>
              <a:rPr lang="en-US" dirty="0"/>
              <a:t>In</a:t>
            </a:r>
          </a:p>
          <a:p>
            <a:pPr marL="514350" indent="-514350">
              <a:buAutoNum type="arabicPeriod"/>
            </a:pPr>
            <a:r>
              <a:rPr lang="en-US" dirty="0"/>
              <a:t>Not in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9556F-3546-4D19-8E74-F18B305C7E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994012"/>
            <a:ext cx="9734550" cy="18859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2A9CB1-3E32-4EFA-B502-5E031BC0C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295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Image result for thank you for listening any questions">
            <a:extLst>
              <a:ext uri="{FF2B5EF4-FFF2-40B4-BE49-F238E27FC236}">
                <a16:creationId xmlns:a16="http://schemas.microsoft.com/office/drawing/2014/main" id="{0D13178D-CB59-4A7E-9036-F7F4AB408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12A232-7E49-4220-A64C-0AE46835F1B8}"/>
              </a:ext>
            </a:extLst>
          </p:cNvPr>
          <p:cNvSpPr txBox="1"/>
          <p:nvPr/>
        </p:nvSpPr>
        <p:spPr>
          <a:xfrm>
            <a:off x="530088" y="2105561"/>
            <a:ext cx="114532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Thank you for listening</a:t>
            </a:r>
          </a:p>
        </p:txBody>
      </p:sp>
    </p:spTree>
    <p:extLst>
      <p:ext uri="{BB962C8B-B14F-4D97-AF65-F5344CB8AC3E}">
        <p14:creationId xmlns:p14="http://schemas.microsoft.com/office/powerpoint/2010/main" val="37344302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95663-64A0-49DF-A5D2-BBA63D41B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in Python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B2CD28-8E37-4C3F-815E-98B60B8D1B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012" y="2056228"/>
            <a:ext cx="8181975" cy="3505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F00D592-1310-4A68-8BE7-853F03030C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0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B3446-59FA-4A78-AA64-67FB322F3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7A45AE-E7AA-4667-ACB9-06E36F116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75"/>
            <a:ext cx="3866322" cy="2175669"/>
          </a:xfrm>
        </p:spPr>
        <p:txBody>
          <a:bodyPr/>
          <a:lstStyle/>
          <a:p>
            <a:r>
              <a:rPr lang="en-US" sz="1800" dirty="0"/>
              <a:t>Heterogenous Elements</a:t>
            </a:r>
          </a:p>
          <a:p>
            <a:r>
              <a:rPr lang="en-US" sz="1800" dirty="0"/>
              <a:t>Ordered sequence</a:t>
            </a:r>
          </a:p>
          <a:p>
            <a:r>
              <a:rPr lang="en-US" sz="1800" dirty="0"/>
              <a:t>Mutable</a:t>
            </a:r>
          </a:p>
          <a:p>
            <a:r>
              <a:rPr lang="en-US" sz="1800" dirty="0"/>
              <a:t>No bound on size</a:t>
            </a:r>
          </a:p>
          <a:p>
            <a:r>
              <a:rPr lang="en-US" sz="1800" dirty="0"/>
              <a:t>Accessed by index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09E3425-0EE0-48E2-9854-90F41D39B0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30DAA61-2183-4D4E-A4AE-64DE3C7AA30A}"/>
              </a:ext>
            </a:extLst>
          </p:cNvPr>
          <p:cNvSpPr txBox="1"/>
          <p:nvPr/>
        </p:nvSpPr>
        <p:spPr>
          <a:xfrm>
            <a:off x="4222665" y="1967687"/>
            <a:ext cx="6719981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LIST ADT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an element from the list at any given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an element at any position of the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first occurrence of any element from a non-empty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element at a specified location from a non-empty list.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an element at any position by another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the number of elements in the list.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4242C-9C0B-4F1E-A189-D3840533D0F2}"/>
              </a:ext>
            </a:extLst>
          </p:cNvPr>
          <p:cNvSpPr txBox="1"/>
          <p:nvPr/>
        </p:nvSpPr>
        <p:spPr>
          <a:xfrm>
            <a:off x="705678" y="4633088"/>
            <a:ext cx="41313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List Operation</a:t>
            </a:r>
          </a:p>
          <a:p>
            <a:r>
              <a:rPr lang="en-US" dirty="0"/>
              <a:t>1. Max elements in list</a:t>
            </a:r>
          </a:p>
          <a:p>
            <a:r>
              <a:rPr lang="en-US" dirty="0"/>
              <a:t>2. Min elements in list</a:t>
            </a:r>
          </a:p>
          <a:p>
            <a:r>
              <a:rPr lang="en-US" dirty="0"/>
              <a:t>3. Number of occurrence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40894D-7180-43F1-9590-8DD0C8ED9BB2}"/>
              </a:ext>
            </a:extLst>
          </p:cNvPr>
          <p:cNvSpPr txBox="1"/>
          <p:nvPr/>
        </p:nvSpPr>
        <p:spPr>
          <a:xfrm>
            <a:off x="838200" y="1741626"/>
            <a:ext cx="1516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List Features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8F4B95-74AA-4FBC-A842-3D4E961313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6882" y="4463137"/>
            <a:ext cx="7058439" cy="16383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83A433-474B-4FBD-B39B-7CB5608D3C61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821137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A5BA7-D331-4049-A599-FDD73804D8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638552-1078-4130-8001-C0986EC4B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29033"/>
            <a:ext cx="12192000" cy="5457825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5E8EAE0C-1CF7-450B-A335-D38E4EA9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List : Introduction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1A1E5-3216-43E8-807A-B62BD6E86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ED1677-BB54-4B3F-871B-DC4332997CF0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97204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570A9-D78B-460E-BFA6-A5D488DE8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3C86E3-950B-45AD-9597-69DA1C9AC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0" y="1214437"/>
            <a:ext cx="12192000" cy="5080346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1C80C41D-6F7B-47F2-8499-E45592E9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List : ADT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A9D8A0-0086-48CC-9A09-BF1DE285C2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8368A0-D47E-4BCA-9C79-5DA0796368E1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4797157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DDE0D-FBDC-47B6-9920-630ACD741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C84AEBE-F7CC-4170-BB6D-49F0C516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75"/>
            <a:ext cx="3866322" cy="2175669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Key-Value pair</a:t>
            </a:r>
          </a:p>
          <a:p>
            <a:r>
              <a:rPr lang="en-US" sz="1800" dirty="0"/>
              <a:t>Un-ordered sequence</a:t>
            </a:r>
          </a:p>
          <a:p>
            <a:r>
              <a:rPr lang="en-US" sz="1800" dirty="0"/>
              <a:t>Mutable</a:t>
            </a:r>
          </a:p>
          <a:p>
            <a:r>
              <a:rPr lang="en-US" sz="1800" dirty="0"/>
              <a:t>Heterogenous</a:t>
            </a:r>
          </a:p>
          <a:p>
            <a:r>
              <a:rPr lang="en-US" sz="1800" dirty="0"/>
              <a:t>Accessed by Key</a:t>
            </a:r>
          </a:p>
          <a:p>
            <a:r>
              <a:rPr lang="en-US" sz="1800" dirty="0"/>
              <a:t>Key should be Unique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CDF3B1-650D-42E6-8355-F9B2D8F372A5}"/>
              </a:ext>
            </a:extLst>
          </p:cNvPr>
          <p:cNvSpPr txBox="1"/>
          <p:nvPr/>
        </p:nvSpPr>
        <p:spPr>
          <a:xfrm>
            <a:off x="838200" y="1741626"/>
            <a:ext cx="22558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Dictionary Features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603BCF-7CF9-4CA0-89EA-D6F1082D2260}"/>
              </a:ext>
            </a:extLst>
          </p:cNvPr>
          <p:cNvSpPr txBox="1"/>
          <p:nvPr/>
        </p:nvSpPr>
        <p:spPr>
          <a:xfrm>
            <a:off x="4222665" y="1967687"/>
            <a:ext cx="7376956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Dictionary ADT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an element from the list at any given position.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Insert an element in the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first occurrence of any element from a non-empty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the element at a specified location from a non-empty dictionary.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Replace an element at any position by another element.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Return the number of elements in the dictionary.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A8DBD-93EC-40D0-9B26-44D5645F0A3A}"/>
              </a:ext>
            </a:extLst>
          </p:cNvPr>
          <p:cNvSpPr txBox="1"/>
          <p:nvPr/>
        </p:nvSpPr>
        <p:spPr>
          <a:xfrm>
            <a:off x="705678" y="4593332"/>
            <a:ext cx="4131365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Dictionary Operation</a:t>
            </a:r>
          </a:p>
          <a:p>
            <a:pPr marL="342900" indent="-342900">
              <a:buAutoNum type="arabicPeriod"/>
            </a:pPr>
            <a:r>
              <a:rPr lang="en-US" dirty="0"/>
              <a:t>Dictionary element Iteration</a:t>
            </a:r>
          </a:p>
          <a:p>
            <a:pPr marL="342900" indent="-342900">
              <a:buAutoNum type="arabicPeriod"/>
            </a:pPr>
            <a:r>
              <a:rPr lang="en-US" dirty="0"/>
              <a:t>Check specific Key is present or not? </a:t>
            </a:r>
          </a:p>
          <a:p>
            <a:pPr marL="342900" indent="-342900">
              <a:buAutoNum type="arabicPeriod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0EA852-85A3-4D3D-90BF-AAB9B4AE6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4522" y="4419283"/>
            <a:ext cx="6895099" cy="1405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255C8C-2364-4C33-BBAB-0DC0F386BA28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3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14DD6-ACAD-4A1C-847F-C08F09C763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438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918B-3FC7-433E-81A5-184154034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F3AD82-865C-45B2-8554-24FAD1359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4151"/>
            <a:ext cx="12191999" cy="497281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448B26D-7708-41BC-A488-87676057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Dictionary : Introduction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826D14-4126-450C-BC80-BCDECAC358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DB1263E-FCA6-4E7E-9A39-FF4441C53B79}"/>
              </a:ext>
            </a:extLst>
          </p:cNvPr>
          <p:cNvSpPr txBox="1"/>
          <p:nvPr/>
        </p:nvSpPr>
        <p:spPr>
          <a:xfrm>
            <a:off x="10741025" y="6501230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30477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3140440-522A-4429-9BFA-1D92C0069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9778"/>
            <a:ext cx="12192000" cy="541972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85665C8-6517-4E03-947F-C6F3ADC4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534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Dictionary : ADT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07C81-A936-4213-AFB2-AF3C5FBAF7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0"/>
            <a:ext cx="1644980" cy="97161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E0A9ABB-B163-4D55-89DE-D205A4AD5812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6054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28B60-F513-40CF-AA28-726CCB6A1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23AD33C-F304-43C3-A384-8DEB889181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92675"/>
            <a:ext cx="3866322" cy="2352821"/>
          </a:xfrm>
        </p:spPr>
        <p:txBody>
          <a:bodyPr>
            <a:normAutofit/>
          </a:bodyPr>
          <a:lstStyle/>
          <a:p>
            <a:r>
              <a:rPr lang="en-US" sz="1800" dirty="0"/>
              <a:t>No Duplicate values</a:t>
            </a:r>
          </a:p>
          <a:p>
            <a:r>
              <a:rPr lang="en-US" sz="1800" dirty="0"/>
              <a:t>Un-ordered sequence</a:t>
            </a:r>
          </a:p>
          <a:p>
            <a:r>
              <a:rPr lang="en-US" sz="1800" dirty="0"/>
              <a:t>Mutable</a:t>
            </a:r>
          </a:p>
          <a:p>
            <a:r>
              <a:rPr lang="en-US" sz="1800" dirty="0"/>
              <a:t>Elements should be immutable.</a:t>
            </a:r>
          </a:p>
          <a:p>
            <a:r>
              <a:rPr lang="en-US" sz="1800" dirty="0"/>
              <a:t>Heterogenous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C6B00-9E57-4F15-AA26-A3D3BD54E665}"/>
              </a:ext>
            </a:extLst>
          </p:cNvPr>
          <p:cNvSpPr txBox="1"/>
          <p:nvPr/>
        </p:nvSpPr>
        <p:spPr>
          <a:xfrm>
            <a:off x="838200" y="1741626"/>
            <a:ext cx="14947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Set Features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9E19FD-2619-471D-A5E2-C66BC28DBA7D}"/>
              </a:ext>
            </a:extLst>
          </p:cNvPr>
          <p:cNvSpPr/>
          <p:nvPr/>
        </p:nvSpPr>
        <p:spPr>
          <a:xfrm>
            <a:off x="838200" y="4596435"/>
            <a:ext cx="386632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Lucida Grande"/>
              </a:rPr>
              <a:t>Basic uses include membership testing and eliminating duplicate entries.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AB161-5972-4F40-89D8-EC6F8A9889A7}"/>
              </a:ext>
            </a:extLst>
          </p:cNvPr>
          <p:cNvSpPr txBox="1"/>
          <p:nvPr/>
        </p:nvSpPr>
        <p:spPr>
          <a:xfrm>
            <a:off x="4819013" y="1690688"/>
            <a:ext cx="4572342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Set ADT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Union of two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Intersection of two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Difference of two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symmetric difference of two sets.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Adds all elements of array B to the set 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Remove all elements of array B to the set A.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B18AC8C-9B70-49CB-A9C6-6A4638D4E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1934" y="1741626"/>
            <a:ext cx="2650796" cy="207272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0A58ADD-18CD-4D89-90DA-5664189E01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79" y="4596435"/>
            <a:ext cx="5849359" cy="92333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3F96C4A-9911-4D39-B7C3-874D11D1BA0F}"/>
              </a:ext>
            </a:extLst>
          </p:cNvPr>
          <p:cNvSpPr txBox="1"/>
          <p:nvPr/>
        </p:nvSpPr>
        <p:spPr>
          <a:xfrm>
            <a:off x="10741025" y="6487978"/>
            <a:ext cx="1435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linkClick r:id="rId4" action="ppaction://hlinksldjump"/>
              </a:rPr>
              <a:t>Back to Topic</a:t>
            </a:r>
            <a:endParaRPr lang="en-US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1B2311-E422-4DB4-99ED-88981AE394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1310" y="62059"/>
            <a:ext cx="1644980" cy="113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496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3874</TotalTime>
  <Words>514</Words>
  <Application>Microsoft Office PowerPoint</Application>
  <PresentationFormat>Widescreen</PresentationFormat>
  <Paragraphs>130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Arial Rounded MT Bold</vt:lpstr>
      <vt:lpstr>Calibri</vt:lpstr>
      <vt:lpstr>Calibri Light</vt:lpstr>
      <vt:lpstr>Lucida Grande</vt:lpstr>
      <vt:lpstr>Office Theme</vt:lpstr>
      <vt:lpstr>Python Data Structure</vt:lpstr>
      <vt:lpstr>Data Types in Python</vt:lpstr>
      <vt:lpstr>Lists</vt:lpstr>
      <vt:lpstr>List : Introduction</vt:lpstr>
      <vt:lpstr>List : ADT</vt:lpstr>
      <vt:lpstr>Dictionary</vt:lpstr>
      <vt:lpstr>Dictionary : Introduction</vt:lpstr>
      <vt:lpstr>Dictionary : ADT</vt:lpstr>
      <vt:lpstr>Set</vt:lpstr>
      <vt:lpstr>Set : Introduction</vt:lpstr>
      <vt:lpstr>Set : ADT</vt:lpstr>
      <vt:lpstr>String</vt:lpstr>
      <vt:lpstr>String – Basic Overview </vt:lpstr>
      <vt:lpstr>String Formatting</vt:lpstr>
      <vt:lpstr>String: Regular Expression</vt:lpstr>
      <vt:lpstr>Tuples</vt:lpstr>
      <vt:lpstr>Tuple : ADT</vt:lpstr>
      <vt:lpstr>Membership Operator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Data Structure</dc:title>
  <dc:creator>Ravi solanki</dc:creator>
  <cp:lastModifiedBy>Ravi Kumar (DT)</cp:lastModifiedBy>
  <cp:revision>86</cp:revision>
  <dcterms:created xsi:type="dcterms:W3CDTF">2019-06-03T18:13:21Z</dcterms:created>
  <dcterms:modified xsi:type="dcterms:W3CDTF">2021-01-31T08:13:23Z</dcterms:modified>
</cp:coreProperties>
</file>