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7" r:id="rId3"/>
    <p:sldId id="316" r:id="rId4"/>
    <p:sldId id="329" r:id="rId5"/>
    <p:sldId id="326" r:id="rId6"/>
    <p:sldId id="325" r:id="rId7"/>
    <p:sldId id="322" r:id="rId8"/>
    <p:sldId id="31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827"/>
    <a:srgbClr val="2F4451"/>
    <a:srgbClr val="E6E6E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1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58B7323-9293-42E0-8D22-39B4F6CA6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81B176-F554-4B6C-B3E0-76291A1A0B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A2040E-103D-404C-9D56-E0D19A077E9F}" type="datetimeFigureOut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E601257A-B9C4-4F50-8738-403ABA287B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968FE4D1-7D19-47CC-A4FD-38CCC49D2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61A28-0F08-40FB-AB9A-AF606F9770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133921-F668-42BE-8D61-651E89CA3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4CE987-7263-4FE9-86D3-254BC43D2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2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13666-3025-4CE3-AAE9-BD8F5A4BBA0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66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4468-5FC8-48DB-8B6B-143C0EA28174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99B49-E846-4734-BCA4-65B6D1B12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C24-76E5-4F4B-AFD1-43D73571AD37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D7006-BB1C-4749-BAD6-1B7BE5A40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7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0BCE9-BA56-41F5-BC81-E0016D699C43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E8A49-1B92-4E7B-8A7B-581F7A2B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/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 descr="KPIT logo-(RGB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7985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/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238750"/>
            <a:ext cx="6705600" cy="476250"/>
          </a:xfrm>
        </p:spPr>
        <p:txBody>
          <a:bodyPr lIns="0" tIns="0" rIns="0" bIns="0"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133600" y="3657600"/>
            <a:ext cx="7924800" cy="914400"/>
          </a:xfrm>
        </p:spPr>
        <p:txBody>
          <a:bodyPr lIns="0" tIns="0" rIns="0" bIns="0" anchor="ctr">
            <a:normAutofit/>
          </a:bodyPr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4"/>
          </p:nvPr>
        </p:nvSpPr>
        <p:spPr>
          <a:xfrm>
            <a:off x="5588000" y="5791200"/>
            <a:ext cx="1016000" cy="244475"/>
          </a:xfrm>
        </p:spPr>
        <p:txBody>
          <a:bodyPr lIns="0" tIns="0" rIns="0" bIns="0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085E82-2E2D-4A97-905C-B39D6A5DAE50}" type="datetime1">
              <a:rPr lang="en-US"/>
              <a:pPr>
                <a:defRPr/>
              </a:pPr>
              <a:t>7/5/2018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2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/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7" descr="KPIT logo-(RGB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7985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/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238750"/>
            <a:ext cx="6705600" cy="476250"/>
          </a:xfrm>
        </p:spPr>
        <p:txBody>
          <a:bodyPr lIns="0" tIns="0" rIns="0" bIns="0"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133600" y="3657600"/>
            <a:ext cx="7924800" cy="914400"/>
          </a:xfrm>
        </p:spPr>
        <p:txBody>
          <a:bodyPr lIns="0" tIns="0" rIns="0" bIns="0" anchor="ctr">
            <a:normAutofit/>
          </a:bodyPr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4"/>
          </p:nvPr>
        </p:nvSpPr>
        <p:spPr>
          <a:xfrm>
            <a:off x="5588000" y="5791200"/>
            <a:ext cx="1016000" cy="244475"/>
          </a:xfrm>
        </p:spPr>
        <p:txBody>
          <a:bodyPr anchorCtr="0"/>
          <a:lstStyle>
            <a:lvl1pPr algn="ctr"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3FFD37AB-0560-4AFE-8F71-6473C486F397}" type="datetime1">
              <a:rPr lang="en-US"/>
              <a:pPr>
                <a:defRPr/>
              </a:pPr>
              <a:t>7/5/2018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/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/>
          </p:cNvPr>
          <p:cNvSpPr/>
          <p:nvPr userDrawn="1"/>
        </p:nvSpPr>
        <p:spPr>
          <a:xfrm>
            <a:off x="11337925" y="182563"/>
            <a:ext cx="854075" cy="3667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>
            <a:extLst/>
          </p:cNvPr>
          <p:cNvSpPr txBox="1">
            <a:spLocks/>
          </p:cNvSpPr>
          <p:nvPr userDrawn="1"/>
        </p:nvSpPr>
        <p:spPr>
          <a:xfrm>
            <a:off x="1646238" y="6481763"/>
            <a:ext cx="1828800" cy="2444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+mn-lt"/>
                <a:cs typeface="Segoe UI" pitchFamily="34" charset="0"/>
              </a:rPr>
              <a:t>© KPIT Technologies Limited</a:t>
            </a:r>
          </a:p>
        </p:txBody>
      </p:sp>
      <p:cxnSp>
        <p:nvCxnSpPr>
          <p:cNvPr id="7" name="Straight Connector 6">
            <a:extLst/>
          </p:cNvPr>
          <p:cNvCxnSpPr/>
          <p:nvPr userDrawn="1"/>
        </p:nvCxnSpPr>
        <p:spPr>
          <a:xfrm rot="5400000">
            <a:off x="1456532" y="6603206"/>
            <a:ext cx="18415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/>
          </p:cNvPr>
          <p:cNvCxnSpPr/>
          <p:nvPr userDrawn="1"/>
        </p:nvCxnSpPr>
        <p:spPr>
          <a:xfrm rot="5400000">
            <a:off x="3388519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 userDrawn="1"/>
        </p:nvSpPr>
        <p:spPr>
          <a:xfrm>
            <a:off x="0" y="6337300"/>
            <a:ext cx="121920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12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5" y="6421438"/>
            <a:ext cx="1273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/>
          </p:cNvPr>
          <p:cNvCxnSpPr/>
          <p:nvPr userDrawn="1"/>
        </p:nvCxnSpPr>
        <p:spPr>
          <a:xfrm rot="5400000">
            <a:off x="502444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880"/>
            <a:ext cx="10509504" cy="4572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>
            <a:extLst/>
          </p:cNvPr>
          <p:cNvSpPr>
            <a:spLocks noGrp="1"/>
          </p:cNvSpPr>
          <p:nvPr>
            <p:ph type="sldNum" sz="quarter" idx="10"/>
          </p:nvPr>
        </p:nvSpPr>
        <p:spPr>
          <a:xfrm>
            <a:off x="198438" y="6491288"/>
            <a:ext cx="320675" cy="22542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5092DF4A-AC5A-4FFC-AE9A-61DF6EBC9E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>
            <a:extLst/>
          </p:cNvPr>
          <p:cNvSpPr>
            <a:spLocks noGrp="1"/>
          </p:cNvSpPr>
          <p:nvPr>
            <p:ph type="dt" sz="half" idx="11"/>
          </p:nvPr>
        </p:nvSpPr>
        <p:spPr>
          <a:xfrm>
            <a:off x="704850" y="6481763"/>
            <a:ext cx="792163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7A174A08-03A4-41C6-A7BB-011EE7A00E94}" type="datetime1">
              <a:rPr lang="en-US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14" name="Footer Placeholder 4">
            <a:extLst/>
          </p:cNvPr>
          <p:cNvSpPr>
            <a:spLocks noGrp="1"/>
          </p:cNvSpPr>
          <p:nvPr>
            <p:ph type="ftr" sz="quarter" idx="12"/>
          </p:nvPr>
        </p:nvSpPr>
        <p:spPr>
          <a:xfrm>
            <a:off x="3592513" y="6481763"/>
            <a:ext cx="6827837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ISG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1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/>
          </p:cNvPr>
          <p:cNvSpPr/>
          <p:nvPr userDrawn="1"/>
        </p:nvSpPr>
        <p:spPr>
          <a:xfrm>
            <a:off x="11337925" y="182563"/>
            <a:ext cx="854075" cy="3667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/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/>
          </p:cNvPr>
          <p:cNvSpPr/>
          <p:nvPr userDrawn="1"/>
        </p:nvSpPr>
        <p:spPr>
          <a:xfrm>
            <a:off x="0" y="6337300"/>
            <a:ext cx="121920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5" y="6421438"/>
            <a:ext cx="1273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/>
          </p:cNvPr>
          <p:cNvSpPr txBox="1">
            <a:spLocks/>
          </p:cNvSpPr>
          <p:nvPr userDrawn="1"/>
        </p:nvSpPr>
        <p:spPr>
          <a:xfrm>
            <a:off x="1646238" y="6481763"/>
            <a:ext cx="1828800" cy="2444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+mn-lt"/>
                <a:cs typeface="Segoe UI" pitchFamily="34" charset="0"/>
              </a:rPr>
              <a:t>© KPIT Technologies Limited</a:t>
            </a:r>
          </a:p>
        </p:txBody>
      </p:sp>
      <p:cxnSp>
        <p:nvCxnSpPr>
          <p:cNvPr id="10" name="Straight Connector 9">
            <a:extLst/>
          </p:cNvPr>
          <p:cNvCxnSpPr/>
          <p:nvPr userDrawn="1"/>
        </p:nvCxnSpPr>
        <p:spPr>
          <a:xfrm rot="5400000">
            <a:off x="1456532" y="6603206"/>
            <a:ext cx="18415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/>
          </p:cNvPr>
          <p:cNvCxnSpPr/>
          <p:nvPr userDrawn="1"/>
        </p:nvCxnSpPr>
        <p:spPr>
          <a:xfrm rot="5400000">
            <a:off x="3388519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/>
          </p:cNvPr>
          <p:cNvCxnSpPr/>
          <p:nvPr userDrawn="1"/>
        </p:nvCxnSpPr>
        <p:spPr>
          <a:xfrm rot="5400000">
            <a:off x="502444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880"/>
            <a:ext cx="10509504" cy="4572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768096"/>
            <a:ext cx="10510944" cy="43891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0" indent="0">
              <a:spcBef>
                <a:spcPts val="600"/>
              </a:spcBef>
              <a:buNone/>
              <a:defRPr sz="1800"/>
            </a:lvl2pPr>
            <a:lvl3pPr marL="0" indent="0">
              <a:spcBef>
                <a:spcPts val="600"/>
              </a:spcBef>
              <a:buNone/>
              <a:defRPr sz="1800"/>
            </a:lvl3pPr>
            <a:lvl4pPr marL="0" indent="0">
              <a:spcBef>
                <a:spcPts val="600"/>
              </a:spcBef>
              <a:buNone/>
              <a:defRPr sz="1800"/>
            </a:lvl4pPr>
            <a:lvl5pPr marL="0" indent="0">
              <a:spcBef>
                <a:spcPts val="6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65760" y="1408177"/>
            <a:ext cx="11460480" cy="4800599"/>
          </a:xfrm>
        </p:spPr>
        <p:txBody>
          <a:bodyPr lIns="0" tIns="0" rIns="0" bIns="0">
            <a:normAutofit/>
          </a:bodyPr>
          <a:lstStyle>
            <a:lvl4pPr marL="0" indent="0">
              <a:spcBef>
                <a:spcPts val="200"/>
              </a:spcBef>
              <a:buFontTx/>
              <a:buNone/>
              <a:defRPr sz="1600"/>
            </a:lvl4pPr>
            <a:lvl5pPr marL="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>
          <a:xfrm>
            <a:off x="198438" y="6491288"/>
            <a:ext cx="320675" cy="22542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E01FE7D8-7632-428D-B758-F1EE0D1617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Date Placeholder 3">
            <a:extLst/>
          </p:cNvPr>
          <p:cNvSpPr>
            <a:spLocks noGrp="1"/>
          </p:cNvSpPr>
          <p:nvPr>
            <p:ph type="dt" sz="half" idx="16"/>
          </p:nvPr>
        </p:nvSpPr>
        <p:spPr>
          <a:xfrm>
            <a:off x="704850" y="6481763"/>
            <a:ext cx="792163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A79796A-DDC8-4269-AD24-474CDAE67B93}" type="datetime1">
              <a:rPr lang="en-US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16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>
          <a:xfrm>
            <a:off x="3592513" y="6481763"/>
            <a:ext cx="6827837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ISG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54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/>
          </p:cNvPr>
          <p:cNvSpPr/>
          <p:nvPr userDrawn="1"/>
        </p:nvSpPr>
        <p:spPr>
          <a:xfrm>
            <a:off x="11337925" y="182563"/>
            <a:ext cx="854075" cy="3667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/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/>
          </p:cNvPr>
          <p:cNvSpPr/>
          <p:nvPr userDrawn="1"/>
        </p:nvSpPr>
        <p:spPr>
          <a:xfrm>
            <a:off x="0" y="6337300"/>
            <a:ext cx="121920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5" y="6421438"/>
            <a:ext cx="1273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/>
          </p:cNvPr>
          <p:cNvSpPr txBox="1">
            <a:spLocks/>
          </p:cNvSpPr>
          <p:nvPr userDrawn="1"/>
        </p:nvSpPr>
        <p:spPr>
          <a:xfrm>
            <a:off x="1646238" y="6481763"/>
            <a:ext cx="1828800" cy="2444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+mn-lt"/>
                <a:cs typeface="Segoe UI" pitchFamily="34" charset="0"/>
              </a:rPr>
              <a:t>© KPIT Technologies Limited</a:t>
            </a:r>
          </a:p>
        </p:txBody>
      </p:sp>
      <p:cxnSp>
        <p:nvCxnSpPr>
          <p:cNvPr id="11" name="Straight Connector 10">
            <a:extLst/>
          </p:cNvPr>
          <p:cNvCxnSpPr/>
          <p:nvPr userDrawn="1"/>
        </p:nvCxnSpPr>
        <p:spPr>
          <a:xfrm rot="5400000">
            <a:off x="1456532" y="6603206"/>
            <a:ext cx="18415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/>
          </p:cNvPr>
          <p:cNvCxnSpPr/>
          <p:nvPr userDrawn="1"/>
        </p:nvCxnSpPr>
        <p:spPr>
          <a:xfrm rot="5400000">
            <a:off x="3388519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/>
          </p:cNvPr>
          <p:cNvCxnSpPr/>
          <p:nvPr userDrawn="1"/>
        </p:nvCxnSpPr>
        <p:spPr>
          <a:xfrm rot="5400000">
            <a:off x="502444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881"/>
            <a:ext cx="9753600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914400"/>
            <a:ext cx="5852160" cy="530358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Font typeface="Arial" pitchFamily="34" charset="0"/>
              <a:buChar char="•"/>
              <a:tabLst>
                <a:tab pos="182880" algn="l"/>
              </a:tabLst>
              <a:defRPr sz="1200"/>
            </a:lvl1pPr>
            <a:lvl2pPr marL="0" indent="0">
              <a:spcBef>
                <a:spcPts val="600"/>
              </a:spcBef>
              <a:buFont typeface="Arial" pitchFamily="34" charset="0"/>
              <a:buChar char="•"/>
              <a:defRPr sz="1600"/>
            </a:lvl2pPr>
            <a:lvl3pPr marL="0" indent="0">
              <a:spcBef>
                <a:spcPts val="600"/>
              </a:spcBef>
              <a:buNone/>
              <a:defRPr sz="1800"/>
            </a:lvl3pPr>
            <a:lvl4pPr marL="0" indent="0">
              <a:spcBef>
                <a:spcPts val="600"/>
              </a:spcBef>
              <a:buNone/>
              <a:defRPr sz="1800"/>
            </a:lvl4pPr>
            <a:lvl5pPr marL="0" indent="0">
              <a:spcBef>
                <a:spcPts val="6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6352118" y="914400"/>
            <a:ext cx="5389033" cy="5303520"/>
          </a:xfrm>
        </p:spPr>
        <p:txBody>
          <a:bodyPr lIns="0" tIns="0" rIns="0" bIns="0" rtlCol="0">
            <a:normAutofit/>
          </a:bodyPr>
          <a:lstStyle>
            <a:lvl1pPr>
              <a:buFontTx/>
              <a:buNone/>
              <a:defRPr sz="1600"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5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>
          <a:xfrm>
            <a:off x="198438" y="6491288"/>
            <a:ext cx="320675" cy="22542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012DB7E-6159-402E-A2E9-7ECE065BC0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Date Placeholder 3">
            <a:extLst/>
          </p:cNvPr>
          <p:cNvSpPr>
            <a:spLocks noGrp="1"/>
          </p:cNvSpPr>
          <p:nvPr>
            <p:ph type="dt" sz="half" idx="16"/>
          </p:nvPr>
        </p:nvSpPr>
        <p:spPr>
          <a:xfrm>
            <a:off x="704850" y="6481763"/>
            <a:ext cx="792163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D428B2E0-045A-4A69-944F-A5333BB37F87}" type="datetime1">
              <a:rPr lang="en-US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17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>
          <a:xfrm>
            <a:off x="3592513" y="6481763"/>
            <a:ext cx="6827837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ISG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0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/>
          </p:cNvPr>
          <p:cNvSpPr/>
          <p:nvPr userDrawn="1"/>
        </p:nvSpPr>
        <p:spPr>
          <a:xfrm>
            <a:off x="0" y="1803400"/>
            <a:ext cx="12192000" cy="2052638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/>
          </p:cNvPr>
          <p:cNvSpPr/>
          <p:nvPr userDrawn="1"/>
        </p:nvSpPr>
        <p:spPr>
          <a:xfrm>
            <a:off x="0" y="3887788"/>
            <a:ext cx="12192000" cy="392112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75" y="6532563"/>
            <a:ext cx="90646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 txBox="1">
            <a:spLocks/>
          </p:cNvSpPr>
          <p:nvPr userDrawn="1"/>
        </p:nvSpPr>
        <p:spPr>
          <a:xfrm>
            <a:off x="1828800" y="6480175"/>
            <a:ext cx="1828800" cy="2444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n-lt"/>
                <a:cs typeface="Segoe UI" pitchFamily="34" charset="0"/>
              </a:rPr>
              <a:t>© KPIT Technologies Limited</a:t>
            </a:r>
          </a:p>
        </p:txBody>
      </p:sp>
      <p:cxnSp>
        <p:nvCxnSpPr>
          <p:cNvPr id="8" name="Straight Connector 7">
            <a:extLst/>
          </p:cNvPr>
          <p:cNvCxnSpPr/>
          <p:nvPr userDrawn="1"/>
        </p:nvCxnSpPr>
        <p:spPr>
          <a:xfrm rot="5400000">
            <a:off x="1615282" y="6601619"/>
            <a:ext cx="18415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/>
          </p:cNvPr>
          <p:cNvCxnSpPr/>
          <p:nvPr userDrawn="1"/>
        </p:nvCxnSpPr>
        <p:spPr>
          <a:xfrm rot="5400000">
            <a:off x="3635376" y="6600825"/>
            <a:ext cx="184150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/>
          </p:cNvPr>
          <p:cNvCxnSpPr/>
          <p:nvPr userDrawn="1"/>
        </p:nvCxnSpPr>
        <p:spPr>
          <a:xfrm rot="5400000">
            <a:off x="643732" y="6601619"/>
            <a:ext cx="18415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10994" y="2477045"/>
            <a:ext cx="7886945" cy="1278924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tabLst>
                <a:tab pos="401638" algn="l"/>
              </a:tabLs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910994" y="3988478"/>
            <a:ext cx="7886945" cy="189018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tabLst>
                <a:tab pos="401638" algn="l"/>
              </a:tabLst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/>
          </p:cNvPr>
          <p:cNvSpPr>
            <a:spLocks noGrp="1"/>
          </p:cNvSpPr>
          <p:nvPr>
            <p:ph type="dt" sz="half" idx="15"/>
          </p:nvPr>
        </p:nvSpPr>
        <p:spPr>
          <a:xfrm>
            <a:off x="854075" y="6480175"/>
            <a:ext cx="792163" cy="24447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972AE35F-5A8E-4919-8A90-4ACACD99A156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1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>
          <a:xfrm>
            <a:off x="3902075" y="6480175"/>
            <a:ext cx="6826250" cy="24447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ISG</a:t>
            </a:r>
            <a:endParaRPr lang="en-US" dirty="0"/>
          </a:p>
        </p:txBody>
      </p:sp>
      <p:sp>
        <p:nvSpPr>
          <p:cNvPr id="15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>
          <a:xfrm>
            <a:off x="365125" y="6478588"/>
            <a:ext cx="366713" cy="247650"/>
          </a:xfrm>
        </p:spPr>
        <p:txBody>
          <a:bodyPr/>
          <a:lstStyle>
            <a:lvl1pPr>
              <a:defRPr sz="80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13ECE4F0-48C7-466F-A3AC-396BEF00BD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23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r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/>
          </p:cNvPr>
          <p:cNvSpPr/>
          <p:nvPr userDrawn="1"/>
        </p:nvSpPr>
        <p:spPr>
          <a:xfrm>
            <a:off x="11337925" y="182563"/>
            <a:ext cx="854075" cy="3667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/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/>
          </p:cNvPr>
          <p:cNvSpPr/>
          <p:nvPr userDrawn="1"/>
        </p:nvSpPr>
        <p:spPr>
          <a:xfrm>
            <a:off x="0" y="6337300"/>
            <a:ext cx="121920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5" y="6421438"/>
            <a:ext cx="1273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 txBox="1">
            <a:spLocks/>
          </p:cNvSpPr>
          <p:nvPr userDrawn="1"/>
        </p:nvSpPr>
        <p:spPr>
          <a:xfrm>
            <a:off x="1646238" y="6481763"/>
            <a:ext cx="1828800" cy="2444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+mn-lt"/>
                <a:cs typeface="Segoe UI" pitchFamily="34" charset="0"/>
              </a:rPr>
              <a:t>© KPIT Technologies Limited</a:t>
            </a:r>
          </a:p>
        </p:txBody>
      </p:sp>
      <p:cxnSp>
        <p:nvCxnSpPr>
          <p:cNvPr id="8" name="Straight Connector 7">
            <a:extLst/>
          </p:cNvPr>
          <p:cNvCxnSpPr/>
          <p:nvPr userDrawn="1"/>
        </p:nvCxnSpPr>
        <p:spPr>
          <a:xfrm rot="5400000">
            <a:off x="1456532" y="6603206"/>
            <a:ext cx="18415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/>
          </p:cNvPr>
          <p:cNvCxnSpPr/>
          <p:nvPr userDrawn="1"/>
        </p:nvCxnSpPr>
        <p:spPr>
          <a:xfrm rot="5400000">
            <a:off x="3388519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/>
          </p:cNvPr>
          <p:cNvCxnSpPr/>
          <p:nvPr userDrawn="1"/>
        </p:nvCxnSpPr>
        <p:spPr>
          <a:xfrm rot="5400000">
            <a:off x="502444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8218" y="923925"/>
            <a:ext cx="11192933" cy="5238750"/>
          </a:xfrm>
        </p:spPr>
        <p:txBody>
          <a:bodyPr lIns="0" tIns="0" rIns="0" bIns="0" rtlCol="0"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>
          <a:xfrm>
            <a:off x="198438" y="6491288"/>
            <a:ext cx="320675" cy="22542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D428DD0-E94D-4BCF-825A-11ACD6429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>
            <a:extLst/>
          </p:cNvPr>
          <p:cNvSpPr>
            <a:spLocks noGrp="1"/>
          </p:cNvSpPr>
          <p:nvPr>
            <p:ph type="dt" sz="half" idx="15"/>
          </p:nvPr>
        </p:nvSpPr>
        <p:spPr>
          <a:xfrm>
            <a:off x="704850" y="6481763"/>
            <a:ext cx="792163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4661F803-6893-4B63-B25B-BE5545DFA60D}" type="datetime1">
              <a:rPr lang="en-US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1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>
          <a:xfrm>
            <a:off x="3592513" y="6481763"/>
            <a:ext cx="6827837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ISG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03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/>
          </p:cNvPr>
          <p:cNvSpPr/>
          <p:nvPr userDrawn="1"/>
        </p:nvSpPr>
        <p:spPr>
          <a:xfrm>
            <a:off x="11337925" y="182563"/>
            <a:ext cx="854075" cy="3667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extLst/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/>
          </p:cNvPr>
          <p:cNvSpPr/>
          <p:nvPr userDrawn="1"/>
        </p:nvSpPr>
        <p:spPr>
          <a:xfrm>
            <a:off x="0" y="6337300"/>
            <a:ext cx="121920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5" y="6421438"/>
            <a:ext cx="1273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/>
          </p:cNvPr>
          <p:cNvSpPr txBox="1">
            <a:spLocks/>
          </p:cNvSpPr>
          <p:nvPr userDrawn="1"/>
        </p:nvSpPr>
        <p:spPr>
          <a:xfrm>
            <a:off x="1646238" y="6481763"/>
            <a:ext cx="1828800" cy="2444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+mn-lt"/>
                <a:cs typeface="Segoe UI" pitchFamily="34" charset="0"/>
              </a:rPr>
              <a:t>© KPIT Technologies Limited</a:t>
            </a:r>
          </a:p>
        </p:txBody>
      </p:sp>
      <p:cxnSp>
        <p:nvCxnSpPr>
          <p:cNvPr id="7" name="Straight Connector 6">
            <a:extLst/>
          </p:cNvPr>
          <p:cNvCxnSpPr/>
          <p:nvPr userDrawn="1"/>
        </p:nvCxnSpPr>
        <p:spPr>
          <a:xfrm rot="5400000">
            <a:off x="1456532" y="6603206"/>
            <a:ext cx="18415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/>
          </p:cNvPr>
          <p:cNvCxnSpPr/>
          <p:nvPr userDrawn="1"/>
        </p:nvCxnSpPr>
        <p:spPr>
          <a:xfrm rot="5400000">
            <a:off x="3388519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/>
          </p:cNvPr>
          <p:cNvCxnSpPr/>
          <p:nvPr userDrawn="1"/>
        </p:nvCxnSpPr>
        <p:spPr>
          <a:xfrm rot="5400000">
            <a:off x="502444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/>
          </p:cNvPr>
          <p:cNvSpPr>
            <a:spLocks noGrp="1"/>
          </p:cNvSpPr>
          <p:nvPr>
            <p:ph type="sldNum" sz="quarter" idx="10"/>
          </p:nvPr>
        </p:nvSpPr>
        <p:spPr>
          <a:xfrm>
            <a:off x="198438" y="6491288"/>
            <a:ext cx="320675" cy="22542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383D2201-9BDC-4D3E-A9AE-705C21816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Date Placeholder 3">
            <a:extLst/>
          </p:cNvPr>
          <p:cNvSpPr>
            <a:spLocks noGrp="1"/>
          </p:cNvSpPr>
          <p:nvPr>
            <p:ph type="dt" sz="half" idx="11"/>
          </p:nvPr>
        </p:nvSpPr>
        <p:spPr>
          <a:xfrm>
            <a:off x="704850" y="6481763"/>
            <a:ext cx="792163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1E363572-04D2-4EC1-9BA1-A20B41317882}" type="datetime1">
              <a:rPr lang="en-US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12" name="Footer Placeholder 4">
            <a:extLst/>
          </p:cNvPr>
          <p:cNvSpPr>
            <a:spLocks noGrp="1"/>
          </p:cNvSpPr>
          <p:nvPr>
            <p:ph type="ftr" sz="quarter" idx="12"/>
          </p:nvPr>
        </p:nvSpPr>
        <p:spPr>
          <a:xfrm>
            <a:off x="3592513" y="6481763"/>
            <a:ext cx="6827837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ISG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11C29-DA54-4B65-AC19-331634B7BCB8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8B4B-27DE-4B2C-A7D9-5D3CB29C3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02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/>
          </p:cNvPr>
          <p:cNvSpPr/>
          <p:nvPr userDrawn="1"/>
        </p:nvSpPr>
        <p:spPr>
          <a:xfrm>
            <a:off x="0" y="1803400"/>
            <a:ext cx="12192000" cy="2052638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extLst/>
          </p:cNvPr>
          <p:cNvSpPr/>
          <p:nvPr userDrawn="1"/>
        </p:nvSpPr>
        <p:spPr>
          <a:xfrm>
            <a:off x="0" y="3887788"/>
            <a:ext cx="12192000" cy="392112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/>
          </p:cNvPr>
          <p:cNvSpPr txBox="1">
            <a:spLocks noChangeArrowheads="1"/>
          </p:cNvSpPr>
          <p:nvPr userDrawn="1"/>
        </p:nvSpPr>
        <p:spPr bwMode="auto">
          <a:xfrm>
            <a:off x="6096000" y="3200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>
                <a:solidFill>
                  <a:srgbClr val="FFFFFF"/>
                </a:solidFill>
                <a:latin typeface="Segoe UI" panose="020B0502040204020203" pitchFamily="34" charset="0"/>
              </a:rPr>
              <a:t>Questions</a:t>
            </a:r>
          </a:p>
        </p:txBody>
      </p:sp>
      <p:sp>
        <p:nvSpPr>
          <p:cNvPr id="5" name="Oval Callout 9">
            <a:extLst/>
          </p:cNvPr>
          <p:cNvSpPr/>
          <p:nvPr userDrawn="1"/>
        </p:nvSpPr>
        <p:spPr>
          <a:xfrm>
            <a:off x="4641850" y="2000250"/>
            <a:ext cx="1539875" cy="693738"/>
          </a:xfrm>
          <a:prstGeom prst="wedgeEllipseCallout">
            <a:avLst>
              <a:gd name="adj1" fmla="val -41827"/>
              <a:gd name="adj2" fmla="val 7337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Callout 10">
            <a:extLst/>
          </p:cNvPr>
          <p:cNvSpPr/>
          <p:nvPr userDrawn="1"/>
        </p:nvSpPr>
        <p:spPr>
          <a:xfrm flipH="1">
            <a:off x="3503613" y="2274888"/>
            <a:ext cx="2119312" cy="1084262"/>
          </a:xfrm>
          <a:prstGeom prst="wedgeEllipseCallout">
            <a:avLst>
              <a:gd name="adj1" fmla="val -41827"/>
              <a:gd name="adj2" fmla="val 7337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75" y="6532563"/>
            <a:ext cx="90646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>
            <a:extLst/>
          </p:cNvPr>
          <p:cNvSpPr txBox="1">
            <a:spLocks/>
          </p:cNvSpPr>
          <p:nvPr userDrawn="1"/>
        </p:nvSpPr>
        <p:spPr>
          <a:xfrm>
            <a:off x="1828800" y="6480175"/>
            <a:ext cx="1828800" cy="2444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n-lt"/>
                <a:cs typeface="Segoe UI" pitchFamily="34" charset="0"/>
              </a:rPr>
              <a:t>© KPIT Technologies Limited</a:t>
            </a:r>
          </a:p>
        </p:txBody>
      </p:sp>
      <p:cxnSp>
        <p:nvCxnSpPr>
          <p:cNvPr id="9" name="Straight Connector 8">
            <a:extLst/>
          </p:cNvPr>
          <p:cNvCxnSpPr/>
          <p:nvPr userDrawn="1"/>
        </p:nvCxnSpPr>
        <p:spPr>
          <a:xfrm rot="5400000">
            <a:off x="1615282" y="6601619"/>
            <a:ext cx="18415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/>
          </p:cNvPr>
          <p:cNvCxnSpPr/>
          <p:nvPr userDrawn="1"/>
        </p:nvCxnSpPr>
        <p:spPr>
          <a:xfrm rot="5400000">
            <a:off x="3635376" y="6600825"/>
            <a:ext cx="184150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/>
          </p:cNvPr>
          <p:cNvCxnSpPr/>
          <p:nvPr userDrawn="1"/>
        </p:nvCxnSpPr>
        <p:spPr>
          <a:xfrm rot="5400000">
            <a:off x="643732" y="6601619"/>
            <a:ext cx="18415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854075" y="6480175"/>
            <a:ext cx="792163" cy="24447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7655DBE-3DC1-40DE-AA05-2CFD7967D19B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1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902075" y="6480175"/>
            <a:ext cx="6826250" cy="24447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ISG</a:t>
            </a:r>
            <a:endParaRPr lang="en-US" dirty="0"/>
          </a:p>
        </p:txBody>
      </p:sp>
      <p:sp>
        <p:nvSpPr>
          <p:cNvPr id="1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365125" y="6478588"/>
            <a:ext cx="366713" cy="247650"/>
          </a:xfrm>
        </p:spPr>
        <p:txBody>
          <a:bodyPr/>
          <a:lstStyle>
            <a:lvl1pPr>
              <a:defRPr sz="80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D9FC1727-F3AE-4CA2-8098-061B1533B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3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/>
          </p:cNvPr>
          <p:cNvSpPr/>
          <p:nvPr userDrawn="1"/>
        </p:nvSpPr>
        <p:spPr>
          <a:xfrm>
            <a:off x="11337925" y="182563"/>
            <a:ext cx="854075" cy="3667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>
            <a:extLst/>
          </p:cNvPr>
          <p:cNvCxnSpPr/>
          <p:nvPr userDrawn="1"/>
        </p:nvCxnSpPr>
        <p:spPr>
          <a:xfrm>
            <a:off x="6096000" y="2944813"/>
            <a:ext cx="5694363" cy="1587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/>
          </p:cNvPr>
          <p:cNvCxnSpPr/>
          <p:nvPr userDrawn="1"/>
        </p:nvCxnSpPr>
        <p:spPr>
          <a:xfrm>
            <a:off x="6096000" y="4956175"/>
            <a:ext cx="5694363" cy="1588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/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/>
          </p:cNvPr>
          <p:cNvSpPr/>
          <p:nvPr userDrawn="1"/>
        </p:nvSpPr>
        <p:spPr>
          <a:xfrm>
            <a:off x="0" y="6337300"/>
            <a:ext cx="121920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5" y="6421438"/>
            <a:ext cx="1273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4">
            <a:extLst/>
          </p:cNvPr>
          <p:cNvSpPr txBox="1">
            <a:spLocks/>
          </p:cNvSpPr>
          <p:nvPr userDrawn="1"/>
        </p:nvSpPr>
        <p:spPr>
          <a:xfrm>
            <a:off x="1646238" y="6481763"/>
            <a:ext cx="1828800" cy="2444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+mn-lt"/>
                <a:cs typeface="Segoe UI" pitchFamily="34" charset="0"/>
              </a:rPr>
              <a:t>© KPIT Technologies Limited</a:t>
            </a:r>
          </a:p>
        </p:txBody>
      </p:sp>
      <p:cxnSp>
        <p:nvCxnSpPr>
          <p:cNvPr id="14" name="Straight Connector 13">
            <a:extLst/>
          </p:cNvPr>
          <p:cNvCxnSpPr/>
          <p:nvPr userDrawn="1"/>
        </p:nvCxnSpPr>
        <p:spPr>
          <a:xfrm rot="5400000">
            <a:off x="1456532" y="6603206"/>
            <a:ext cx="18415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/>
          </p:cNvPr>
          <p:cNvCxnSpPr/>
          <p:nvPr userDrawn="1"/>
        </p:nvCxnSpPr>
        <p:spPr>
          <a:xfrm rot="5400000">
            <a:off x="3388519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/>
          </p:cNvPr>
          <p:cNvCxnSpPr/>
          <p:nvPr userDrawn="1"/>
        </p:nvCxnSpPr>
        <p:spPr>
          <a:xfrm rot="5400000">
            <a:off x="502444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0" y="2459736"/>
            <a:ext cx="5669109" cy="41148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tabLst>
                <a:tab pos="401638" algn="l"/>
              </a:tabLs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096001" y="3071941"/>
            <a:ext cx="5680879" cy="1079436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096000" y="4453128"/>
            <a:ext cx="5669109" cy="41148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tabLst>
                <a:tab pos="401638" algn="l"/>
              </a:tabLs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6001" y="5083621"/>
            <a:ext cx="5680879" cy="1116012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>
          <a:xfrm>
            <a:off x="198438" y="6491288"/>
            <a:ext cx="320675" cy="22542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26D815FB-B5CA-4E9D-82D2-0CE3AD0A6C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Date Placeholder 3">
            <a:extLst/>
          </p:cNvPr>
          <p:cNvSpPr>
            <a:spLocks noGrp="1"/>
          </p:cNvSpPr>
          <p:nvPr>
            <p:ph type="dt" sz="half" idx="18"/>
          </p:nvPr>
        </p:nvSpPr>
        <p:spPr>
          <a:xfrm>
            <a:off x="704850" y="6481763"/>
            <a:ext cx="792163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F9CBD2F6-15A2-4891-94A1-3D08482D9578}" type="datetime1">
              <a:rPr lang="en-US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22" name="Footer Placeholder 4">
            <a:extLst/>
          </p:cNvPr>
          <p:cNvSpPr>
            <a:spLocks noGrp="1"/>
          </p:cNvSpPr>
          <p:nvPr>
            <p:ph type="ftr" sz="quarter" idx="19"/>
          </p:nvPr>
        </p:nvSpPr>
        <p:spPr>
          <a:xfrm>
            <a:off x="3592513" y="6481763"/>
            <a:ext cx="6827837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ISG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47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KPIT logo-(RGB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3" y="0"/>
            <a:ext cx="2395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/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/>
          </p:cNvPr>
          <p:cNvSpPr txBox="1">
            <a:spLocks noChangeArrowheads="1"/>
          </p:cNvSpPr>
          <p:nvPr userDrawn="1"/>
        </p:nvSpPr>
        <p:spPr bwMode="auto">
          <a:xfrm>
            <a:off x="4516438" y="4562475"/>
            <a:ext cx="315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www.kpit.com</a:t>
            </a:r>
          </a:p>
        </p:txBody>
      </p:sp>
      <p:sp>
        <p:nvSpPr>
          <p:cNvPr id="5" name="TextBox 4">
            <a:extLst/>
          </p:cNvPr>
          <p:cNvSpPr txBox="1">
            <a:spLocks noChangeArrowheads="1"/>
          </p:cNvSpPr>
          <p:nvPr userDrawn="1"/>
        </p:nvSpPr>
        <p:spPr bwMode="auto">
          <a:xfrm>
            <a:off x="4468813" y="3198813"/>
            <a:ext cx="3254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6" name="Rectangle 5">
            <a:extLst/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/>
          </p:cNvPr>
          <p:cNvSpPr/>
          <p:nvPr userDrawn="1"/>
        </p:nvSpPr>
        <p:spPr>
          <a:xfrm>
            <a:off x="0" y="6337300"/>
            <a:ext cx="121920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12" descr="KPIT logo-(RGB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5" y="6421438"/>
            <a:ext cx="1273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 userDrawn="1"/>
        </p:nvGrpSpPr>
        <p:grpSpPr bwMode="auto">
          <a:xfrm>
            <a:off x="5033963" y="5137150"/>
            <a:ext cx="2124075" cy="325438"/>
            <a:chOff x="6188136" y="6294888"/>
            <a:chExt cx="1249508" cy="255323"/>
          </a:xfrm>
        </p:grpSpPr>
        <p:pic>
          <p:nvPicPr>
            <p:cNvPr id="10" name="Picture 14" descr="fb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804" b="-4353"/>
            <a:stretch>
              <a:fillRect/>
            </a:stretch>
          </p:blipFill>
          <p:spPr bwMode="auto">
            <a:xfrm>
              <a:off x="6188136" y="6294889"/>
              <a:ext cx="230594" cy="219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5" descr="linkedin.png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62767" b="-15720"/>
            <a:stretch>
              <a:fillRect/>
            </a:stretch>
          </p:blipFill>
          <p:spPr bwMode="auto">
            <a:xfrm>
              <a:off x="6530317" y="6294889"/>
              <a:ext cx="229072" cy="24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6" descr="twitter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67940" b="-21400"/>
            <a:stretch>
              <a:fillRect/>
            </a:stretch>
          </p:blipFill>
          <p:spPr bwMode="auto">
            <a:xfrm>
              <a:off x="6870976" y="6294888"/>
              <a:ext cx="232465" cy="25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7" descr="you-tube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1635" y="6294889"/>
              <a:ext cx="226009" cy="210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Footer Placeholder 4">
            <a:extLst/>
          </p:cNvPr>
          <p:cNvSpPr txBox="1">
            <a:spLocks/>
          </p:cNvSpPr>
          <p:nvPr userDrawn="1"/>
        </p:nvSpPr>
        <p:spPr>
          <a:xfrm>
            <a:off x="1646238" y="6481763"/>
            <a:ext cx="1828800" cy="2444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+mn-lt"/>
                <a:cs typeface="Segoe UI" pitchFamily="34" charset="0"/>
              </a:rPr>
              <a:t>© KPIT Technologies Limited</a:t>
            </a:r>
          </a:p>
        </p:txBody>
      </p:sp>
      <p:cxnSp>
        <p:nvCxnSpPr>
          <p:cNvPr id="15" name="Straight Connector 14">
            <a:extLst/>
          </p:cNvPr>
          <p:cNvCxnSpPr/>
          <p:nvPr userDrawn="1"/>
        </p:nvCxnSpPr>
        <p:spPr>
          <a:xfrm rot="5400000">
            <a:off x="1456532" y="6603206"/>
            <a:ext cx="18415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/>
          </p:cNvPr>
          <p:cNvCxnSpPr/>
          <p:nvPr userDrawn="1"/>
        </p:nvCxnSpPr>
        <p:spPr>
          <a:xfrm rot="5400000">
            <a:off x="3388519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/>
          </p:cNvPr>
          <p:cNvCxnSpPr/>
          <p:nvPr userDrawn="1"/>
        </p:nvCxnSpPr>
        <p:spPr>
          <a:xfrm rot="5400000">
            <a:off x="502444" y="6603206"/>
            <a:ext cx="18415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/>
          </p:cNvPr>
          <p:cNvSpPr>
            <a:spLocks noGrp="1"/>
          </p:cNvSpPr>
          <p:nvPr>
            <p:ph type="sldNum" sz="quarter" idx="10"/>
          </p:nvPr>
        </p:nvSpPr>
        <p:spPr>
          <a:xfrm>
            <a:off x="198438" y="6491288"/>
            <a:ext cx="320675" cy="22542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3A529388-FF72-4DC5-8A4F-A9EB783A11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Date Placeholder 3">
            <a:extLst/>
          </p:cNvPr>
          <p:cNvSpPr>
            <a:spLocks noGrp="1"/>
          </p:cNvSpPr>
          <p:nvPr>
            <p:ph type="dt" sz="half" idx="11"/>
          </p:nvPr>
        </p:nvSpPr>
        <p:spPr>
          <a:xfrm>
            <a:off x="704850" y="6481763"/>
            <a:ext cx="792163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A15077EC-24DB-4DBA-8D73-BB716CCF1837}" type="datetime1">
              <a:rPr lang="en-US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20" name="Footer Placeholder 4">
            <a:extLst/>
          </p:cNvPr>
          <p:cNvSpPr>
            <a:spLocks noGrp="1"/>
          </p:cNvSpPr>
          <p:nvPr>
            <p:ph type="ftr" sz="quarter" idx="12"/>
          </p:nvPr>
        </p:nvSpPr>
        <p:spPr>
          <a:xfrm>
            <a:off x="3592513" y="6481763"/>
            <a:ext cx="6827837" cy="244475"/>
          </a:xfrm>
        </p:spPr>
        <p:txBody>
          <a:bodyPr/>
          <a:lstStyle>
            <a:lvl1pPr>
              <a:defRPr sz="80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ISG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5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059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B8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88847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75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8AAA5-BD8B-480D-8152-B641F6DCA802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39402-91E3-472B-97E4-F9697F97F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A30F8-A28A-42D5-A597-2BC1B015EC9F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5B8E5-CB72-47BE-AA3D-47AF26386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B5C2-4FAC-4E89-ADB1-5FEEAED863F3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48232-DC92-4A78-9BFA-550F748EF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C3CC-9A76-4312-85AB-76D6258A7799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524C2-F4DF-4A8A-9CA7-A52A98B4A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ACAED-B05B-4B0F-A66C-93DFD265B493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A006-EEAF-486B-AE4C-7F86812FB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2E544-927C-48C1-821C-8C5C9F962E65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90AF6-217F-4F8B-BF67-B1DAA1EC3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762A9-D6DB-4F0F-AD5D-6CE9099FC715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832AD-454E-47A7-929A-22D1D1A4A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9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D9FD4-5336-4AA2-8498-ABA61EFF4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CF1BED-687F-41CF-8DB9-D111D9A84960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51DAF8-4E8B-471C-A8A4-2E3105BA2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ISG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208165-11B8-4244-94EE-015F8140A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3A094F-6216-4D06-A741-B79FBF783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D0FD8-A5CF-42BA-A0CD-A962E063D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4075" y="6475413"/>
            <a:ext cx="792163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1750546E-3D25-49A9-B337-84CECA2EFE48}" type="datetime1">
              <a:rPr lang="en-US"/>
              <a:pPr>
                <a:defRPr/>
              </a:pPr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B7BBCB-7B56-4855-9E48-7E1D9A71E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2725" y="6475413"/>
            <a:ext cx="670560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/>
              <a:t>ISG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9DAFF1-054C-46FA-9FF9-DA7019F8B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4800" y="6473825"/>
            <a:ext cx="427038" cy="247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2C02727E-7AA5-4985-80BA-E551E5140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698750" y="3630613"/>
            <a:ext cx="679450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Vue.js – A Progressive JavaScript  framework</a:t>
            </a: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B54AAC-8C4A-4665-9385-9C9C3FC1BF0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D02EC66-1B48-45EC-98BD-060E14662AE4}" type="datetime1">
              <a:rPr lang="en-US"/>
              <a:pPr>
                <a:defRPr/>
              </a:pPr>
              <a:t>7/5/2018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8775" y="228778"/>
            <a:ext cx="10509504" cy="457200"/>
          </a:xfrm>
        </p:spPr>
        <p:txBody>
          <a:bodyPr/>
          <a:lstStyle/>
          <a:p>
            <a:pPr algn="ctr"/>
            <a:r>
              <a:rPr lang="en-US" b="1" dirty="0" smtClean="0"/>
              <a:t>Popular JavaScript Frameworks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01FE7D8-7632-428D-B758-F1EE0D1617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BA79796A-DDC8-4269-AD24-474CDAE67B93}" type="datetime1">
              <a:rPr lang="en-US" smtClean="0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ISG</a:t>
            </a:r>
            <a:endParaRPr lang="en-US" dirty="0"/>
          </a:p>
        </p:txBody>
      </p:sp>
      <p:sp>
        <p:nvSpPr>
          <p:cNvPr id="9" name="object 2"/>
          <p:cNvSpPr/>
          <p:nvPr/>
        </p:nvSpPr>
        <p:spPr>
          <a:xfrm>
            <a:off x="861390" y="1152939"/>
            <a:ext cx="9736957" cy="4784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12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8170" y="1477344"/>
            <a:ext cx="5036058" cy="4887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6138" y="1401006"/>
            <a:ext cx="5268698" cy="5179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9948" y="557409"/>
            <a:ext cx="4086592" cy="86909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pc="-58" dirty="0"/>
              <a:t>The</a:t>
            </a:r>
            <a:r>
              <a:rPr spc="-33" dirty="0"/>
              <a:t> </a:t>
            </a:r>
            <a:r>
              <a:rPr spc="36" dirty="0"/>
              <a:t>Founder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2248" y="1833670"/>
            <a:ext cx="4817880" cy="39469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endParaRPr sz="4000" dirty="0">
              <a:latin typeface="Arial"/>
              <a:cs typeface="Arial"/>
            </a:endParaRPr>
          </a:p>
          <a:p>
            <a:pPr algn="just"/>
            <a:r>
              <a:rPr lang="en-US" sz="2800" dirty="0" smtClean="0"/>
              <a:t>I </a:t>
            </a:r>
            <a:r>
              <a:rPr lang="en-US" sz="2800" dirty="0"/>
              <a:t>figured, what if I could just extract the part that I really liked about Angular and build something really </a:t>
            </a:r>
            <a:r>
              <a:rPr lang="en-US" sz="2800" dirty="0" smtClean="0"/>
              <a:t>lightweight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			--</a:t>
            </a:r>
            <a:r>
              <a:rPr lang="en-US" sz="2800" b="1" spc="-3" dirty="0">
                <a:solidFill>
                  <a:srgbClr val="364A5D"/>
                </a:solidFill>
                <a:latin typeface="Arial"/>
                <a:cs typeface="Arial"/>
              </a:rPr>
              <a:t>Evan</a:t>
            </a:r>
            <a:r>
              <a:rPr lang="en-US" sz="2800" b="1" spc="-76" dirty="0">
                <a:solidFill>
                  <a:srgbClr val="364A5D"/>
                </a:solidFill>
                <a:latin typeface="Arial"/>
                <a:cs typeface="Arial"/>
              </a:rPr>
              <a:t> </a:t>
            </a:r>
            <a:r>
              <a:rPr lang="en-US" sz="2800" b="1" spc="-103" dirty="0">
                <a:solidFill>
                  <a:srgbClr val="364A5D"/>
                </a:solidFill>
                <a:latin typeface="Arial"/>
                <a:cs typeface="Arial"/>
              </a:rPr>
              <a:t>You</a:t>
            </a:r>
          </a:p>
          <a:p>
            <a:pPr algn="just"/>
            <a:endParaRPr lang="en-US" sz="2800" dirty="0"/>
          </a:p>
          <a:p>
            <a:pPr>
              <a:lnSpc>
                <a:spcPct val="100000"/>
              </a:lnSpc>
              <a:buClr>
                <a:srgbClr val="364A5D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Vue.js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36972" y="2134962"/>
            <a:ext cx="3703964" cy="2069700"/>
          </a:xfrm>
        </p:spPr>
        <p:txBody>
          <a:bodyPr/>
          <a:lstStyle/>
          <a:p>
            <a:r>
              <a:rPr lang="en-US" b="1" dirty="0" smtClean="0"/>
              <a:t>Virtual DOM</a:t>
            </a:r>
          </a:p>
          <a:p>
            <a:r>
              <a:rPr lang="en-US" b="1" dirty="0" smtClean="0"/>
              <a:t>Data Binding</a:t>
            </a:r>
          </a:p>
          <a:p>
            <a:r>
              <a:rPr lang="en-US" b="1" dirty="0" smtClean="0"/>
              <a:t>Event Handling</a:t>
            </a:r>
          </a:p>
          <a:p>
            <a:r>
              <a:rPr lang="en-US" b="1" dirty="0" smtClean="0"/>
              <a:t>Computed Properties</a:t>
            </a:r>
          </a:p>
          <a:p>
            <a:r>
              <a:rPr lang="en-US" b="1" dirty="0" smtClean="0"/>
              <a:t>Templates</a:t>
            </a:r>
          </a:p>
          <a:p>
            <a:r>
              <a:rPr lang="en-US" b="1" dirty="0" smtClean="0"/>
              <a:t>Directive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01FE7D8-7632-428D-B758-F1EE0D1617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BA79796A-DDC8-4269-AD24-474CDAE67B93}" type="datetime1">
              <a:rPr lang="en-US" smtClean="0"/>
              <a:pPr>
                <a:defRPr/>
              </a:pPr>
              <a:t>7/5/2018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83" y="1707116"/>
            <a:ext cx="32670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161485" y="3826428"/>
            <a:ext cx="3267075" cy="357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75607" y="594574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 2017</a:t>
            </a:r>
            <a:endParaRPr lang="en-US" b="1" dirty="0"/>
          </a:p>
        </p:txBody>
      </p:sp>
      <p:pic>
        <p:nvPicPr>
          <p:cNvPr id="11" name="Picture 2" descr="C:\Users\ravik18\Downloads\Screenshot_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60" y="2047586"/>
            <a:ext cx="5763440" cy="33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2248" y="3868962"/>
            <a:ext cx="139403" cy="312672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900" spc="293" dirty="0">
                <a:solidFill>
                  <a:srgbClr val="364A5D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748" y="3814730"/>
            <a:ext cx="4954472" cy="41060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600" spc="-69" dirty="0">
                <a:solidFill>
                  <a:srgbClr val="364A5D"/>
                </a:solidFill>
                <a:latin typeface="Arial"/>
                <a:cs typeface="Arial"/>
              </a:rPr>
              <a:t>Vue </a:t>
            </a:r>
            <a:r>
              <a:rPr sz="2600" b="1" spc="9" dirty="0">
                <a:solidFill>
                  <a:srgbClr val="364A5D"/>
                </a:solidFill>
                <a:latin typeface="Arial"/>
                <a:cs typeface="Arial"/>
              </a:rPr>
              <a:t>Constructor</a:t>
            </a:r>
            <a:r>
              <a:rPr sz="2600" b="1" spc="49" dirty="0">
                <a:solidFill>
                  <a:srgbClr val="364A5D"/>
                </a:solidFill>
                <a:latin typeface="Arial"/>
                <a:cs typeface="Arial"/>
              </a:rPr>
              <a:t> </a:t>
            </a:r>
            <a:r>
              <a:rPr sz="2600" spc="27" dirty="0">
                <a:solidFill>
                  <a:srgbClr val="364A5D"/>
                </a:solidFill>
                <a:latin typeface="Arial"/>
                <a:cs typeface="Arial"/>
              </a:rPr>
              <a:t>function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248" y="4637264"/>
            <a:ext cx="139403" cy="312672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900" spc="293" dirty="0">
                <a:solidFill>
                  <a:srgbClr val="364A5D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9748" y="4583027"/>
            <a:ext cx="8569559" cy="41060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600" spc="9" dirty="0">
                <a:solidFill>
                  <a:srgbClr val="364A5D"/>
                </a:solidFill>
                <a:latin typeface="Arial"/>
                <a:cs typeface="Arial"/>
              </a:rPr>
              <a:t>Properties </a:t>
            </a:r>
            <a:r>
              <a:rPr sz="2600" spc="58" dirty="0">
                <a:solidFill>
                  <a:srgbClr val="364A5D"/>
                </a:solidFill>
                <a:latin typeface="Arial"/>
                <a:cs typeface="Arial"/>
              </a:rPr>
              <a:t>and </a:t>
            </a:r>
            <a:r>
              <a:rPr sz="2600" spc="30" dirty="0">
                <a:solidFill>
                  <a:srgbClr val="364A5D"/>
                </a:solidFill>
                <a:latin typeface="Arial"/>
                <a:cs typeface="Arial"/>
              </a:rPr>
              <a:t>Methods </a:t>
            </a:r>
            <a:r>
              <a:rPr sz="2600" spc="36" dirty="0">
                <a:solidFill>
                  <a:srgbClr val="364A5D"/>
                </a:solidFill>
                <a:latin typeface="Arial"/>
                <a:cs typeface="Arial"/>
              </a:rPr>
              <a:t>(data </a:t>
            </a:r>
            <a:r>
              <a:rPr sz="2600" spc="6" dirty="0">
                <a:solidFill>
                  <a:srgbClr val="364A5D"/>
                </a:solidFill>
                <a:latin typeface="Arial"/>
                <a:cs typeface="Arial"/>
              </a:rPr>
              <a:t>/</a:t>
            </a:r>
            <a:r>
              <a:rPr sz="2600" spc="-115" dirty="0">
                <a:solidFill>
                  <a:srgbClr val="364A5D"/>
                </a:solidFill>
                <a:latin typeface="Arial"/>
                <a:cs typeface="Arial"/>
              </a:rPr>
              <a:t> </a:t>
            </a:r>
            <a:r>
              <a:rPr sz="2600" spc="9" dirty="0">
                <a:solidFill>
                  <a:srgbClr val="364A5D"/>
                </a:solidFill>
                <a:latin typeface="Arial"/>
                <a:cs typeface="Arial"/>
              </a:rPr>
              <a:t>events)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248" y="5405560"/>
            <a:ext cx="139403" cy="312672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900" spc="293" dirty="0">
                <a:solidFill>
                  <a:srgbClr val="364A5D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747" y="5351323"/>
            <a:ext cx="6006663" cy="41060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600" spc="27" dirty="0">
                <a:solidFill>
                  <a:srgbClr val="364A5D"/>
                </a:solidFill>
                <a:latin typeface="Arial"/>
                <a:cs typeface="Arial"/>
              </a:rPr>
              <a:t>Instance </a:t>
            </a:r>
            <a:r>
              <a:rPr sz="2600" b="1" spc="9" dirty="0">
                <a:solidFill>
                  <a:srgbClr val="364A5D"/>
                </a:solidFill>
                <a:latin typeface="Arial"/>
                <a:cs typeface="Arial"/>
              </a:rPr>
              <a:t>Lifecycle</a:t>
            </a:r>
            <a:r>
              <a:rPr sz="2600" b="1" spc="-55" dirty="0">
                <a:solidFill>
                  <a:srgbClr val="364A5D"/>
                </a:solidFill>
                <a:latin typeface="Arial"/>
                <a:cs typeface="Arial"/>
              </a:rPr>
              <a:t> </a:t>
            </a:r>
            <a:r>
              <a:rPr sz="2600" b="1" spc="12" dirty="0">
                <a:solidFill>
                  <a:srgbClr val="364A5D"/>
                </a:solidFill>
                <a:latin typeface="Arial"/>
                <a:cs typeface="Arial"/>
              </a:rPr>
              <a:t>Hooks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1898" y="1804316"/>
            <a:ext cx="3444644" cy="1618952"/>
          </a:xfrm>
          <a:prstGeom prst="rect">
            <a:avLst/>
          </a:prstGeom>
        </p:spPr>
        <p:txBody>
          <a:bodyPr vert="horz" wrap="square" lIns="0" tIns="28495" rIns="0" bIns="0" rtlCol="0">
            <a:spAutoFit/>
          </a:bodyPr>
          <a:lstStyle/>
          <a:p>
            <a:pPr marL="7701">
              <a:spcBef>
                <a:spcPts val="224"/>
              </a:spcBef>
            </a:pPr>
            <a:r>
              <a:rPr sz="2500" spc="6" dirty="0">
                <a:solidFill>
                  <a:srgbClr val="FA4283"/>
                </a:solidFill>
                <a:latin typeface="Courier New"/>
                <a:cs typeface="Courier New"/>
              </a:rPr>
              <a:t>var </a:t>
            </a:r>
            <a:r>
              <a:rPr sz="2500" spc="6" dirty="0">
                <a:latin typeface="Courier New"/>
                <a:cs typeface="Courier New"/>
              </a:rPr>
              <a:t>vm = </a:t>
            </a:r>
            <a:r>
              <a:rPr sz="2500" spc="6" dirty="0">
                <a:solidFill>
                  <a:srgbClr val="FA4283"/>
                </a:solidFill>
                <a:latin typeface="Courier New"/>
                <a:cs typeface="Courier New"/>
              </a:rPr>
              <a:t>new</a:t>
            </a:r>
            <a:r>
              <a:rPr sz="2500" spc="-30" dirty="0">
                <a:solidFill>
                  <a:srgbClr val="FA4283"/>
                </a:solidFill>
                <a:latin typeface="Courier New"/>
                <a:cs typeface="Courier New"/>
              </a:rPr>
              <a:t> </a:t>
            </a:r>
            <a:r>
              <a:rPr sz="2500" spc="6" dirty="0">
                <a:latin typeface="Courier New"/>
                <a:cs typeface="Courier New"/>
              </a:rPr>
              <a:t>Vue({</a:t>
            </a:r>
            <a:endParaRPr sz="2500" dirty="0">
              <a:latin typeface="Courier New"/>
              <a:cs typeface="Courier New"/>
            </a:endParaRPr>
          </a:p>
          <a:p>
            <a:pPr marL="388530">
              <a:spcBef>
                <a:spcPts val="164"/>
              </a:spcBef>
            </a:pPr>
            <a:r>
              <a:rPr sz="2500" spc="6" dirty="0">
                <a:latin typeface="Courier New"/>
                <a:cs typeface="Courier New"/>
              </a:rPr>
              <a:t>//</a:t>
            </a:r>
            <a:r>
              <a:rPr sz="2500" spc="-3" dirty="0">
                <a:latin typeface="Courier New"/>
                <a:cs typeface="Courier New"/>
              </a:rPr>
              <a:t> </a:t>
            </a:r>
            <a:r>
              <a:rPr sz="2500" spc="6" dirty="0">
                <a:latin typeface="Courier New"/>
                <a:cs typeface="Courier New"/>
              </a:rPr>
              <a:t>options</a:t>
            </a:r>
            <a:endParaRPr sz="2500" dirty="0">
              <a:latin typeface="Courier New"/>
              <a:cs typeface="Courier New"/>
            </a:endParaRPr>
          </a:p>
          <a:p>
            <a:pPr marL="7701">
              <a:spcBef>
                <a:spcPts val="167"/>
              </a:spcBef>
            </a:pPr>
            <a:r>
              <a:rPr sz="2500" spc="6" dirty="0">
                <a:latin typeface="Courier New"/>
                <a:cs typeface="Courier New"/>
              </a:rPr>
              <a:t>})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52881" y="1058644"/>
            <a:ext cx="10509504" cy="457200"/>
          </a:xfrm>
        </p:spPr>
        <p:txBody>
          <a:bodyPr/>
          <a:lstStyle/>
          <a:p>
            <a:pPr algn="ctr"/>
            <a:r>
              <a:rPr lang="en-US" spc="-58" dirty="0"/>
              <a:t>The </a:t>
            </a:r>
            <a:r>
              <a:rPr lang="en-US" spc="-164" dirty="0"/>
              <a:t>Vue</a:t>
            </a:r>
            <a:r>
              <a:rPr lang="en-US" spc="27" dirty="0"/>
              <a:t> </a:t>
            </a:r>
            <a:r>
              <a:rPr lang="en-US" spc="-55" dirty="0"/>
              <a:t>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0304"/>
            <a:ext cx="10509504" cy="459776"/>
          </a:xfrm>
        </p:spPr>
        <p:txBody>
          <a:bodyPr/>
          <a:lstStyle/>
          <a:p>
            <a:pPr algn="ctr"/>
            <a:r>
              <a:rPr lang="en-US" b="1" dirty="0" err="1" smtClean="0"/>
              <a:t>Github</a:t>
            </a:r>
            <a:r>
              <a:rPr lang="en-US" b="1" dirty="0" smtClean="0"/>
              <a:t> Status</a:t>
            </a:r>
            <a:endParaRPr lang="en-US" b="1" dirty="0"/>
          </a:p>
        </p:txBody>
      </p:sp>
      <p:sp>
        <p:nvSpPr>
          <p:cNvPr id="4" name="object 4"/>
          <p:cNvSpPr txBox="1"/>
          <p:nvPr/>
        </p:nvSpPr>
        <p:spPr>
          <a:xfrm>
            <a:off x="5110398" y="4754464"/>
            <a:ext cx="1973980" cy="396617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500" spc="3" dirty="0">
                <a:solidFill>
                  <a:srgbClr val="364A5D"/>
                </a:solidFill>
                <a:latin typeface="Arial"/>
                <a:cs typeface="Arial"/>
              </a:rPr>
              <a:t>vs.</a:t>
            </a:r>
            <a:r>
              <a:rPr sz="2500" spc="-42" dirty="0">
                <a:solidFill>
                  <a:srgbClr val="364A5D"/>
                </a:solidFill>
                <a:latin typeface="Arial"/>
                <a:cs typeface="Arial"/>
              </a:rPr>
              <a:t> </a:t>
            </a:r>
            <a:r>
              <a:rPr sz="2500" spc="6" dirty="0">
                <a:solidFill>
                  <a:srgbClr val="364A5D"/>
                </a:solidFill>
                <a:latin typeface="Arial"/>
                <a:cs typeface="Arial"/>
              </a:rPr>
              <a:t>AngularJS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7897" y="3255969"/>
            <a:ext cx="1339349" cy="396617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2500" spc="3" dirty="0">
                <a:solidFill>
                  <a:srgbClr val="364A5D"/>
                </a:solidFill>
                <a:latin typeface="Arial"/>
                <a:cs typeface="Arial"/>
              </a:rPr>
              <a:t>vs.</a:t>
            </a:r>
            <a:r>
              <a:rPr sz="2500" spc="-39" dirty="0">
                <a:solidFill>
                  <a:srgbClr val="364A5D"/>
                </a:solidFill>
                <a:latin typeface="Arial"/>
                <a:cs typeface="Arial"/>
              </a:rPr>
              <a:t> </a:t>
            </a:r>
            <a:r>
              <a:rPr sz="2500" spc="6" dirty="0">
                <a:solidFill>
                  <a:srgbClr val="364A5D"/>
                </a:solidFill>
                <a:latin typeface="Arial"/>
                <a:cs typeface="Arial"/>
              </a:rPr>
              <a:t>React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9436A41-DA78-4C33-B8F0-08BE954DD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36" y="1831805"/>
            <a:ext cx="10960978" cy="994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BCAA028-DCDE-449D-B419-648892CC8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85" y="3879578"/>
            <a:ext cx="6710359" cy="689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55F8AFB-4C56-4441-91E0-61309F3D2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40" y="5336933"/>
            <a:ext cx="5388966" cy="5253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7206" y="1025948"/>
            <a:ext cx="11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June 2018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ISG</a:t>
            </a:r>
          </a:p>
        </p:txBody>
      </p:sp>
      <p:sp>
        <p:nvSpPr>
          <p:cNvPr id="28675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CF2C781-6F9E-49F0-AA7D-E1EDD979B17F}" type="datetime1">
              <a:rPr lang="en-US" altLang="en-US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7/5/2018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867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B07C1C15-7614-4883-B091-390828BBD0D6}" type="slidenum">
              <a:rPr lang="en-US" altLang="en-US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KPIT colour theme">
      <a:dk1>
        <a:sysClr val="windowText" lastClr="000000"/>
      </a:dk1>
      <a:lt1>
        <a:sysClr val="window" lastClr="FFFFFF"/>
      </a:lt1>
      <a:dk2>
        <a:srgbClr val="0089CF"/>
      </a:dk2>
      <a:lt2>
        <a:srgbClr val="D7DF23"/>
      </a:lt2>
      <a:accent1>
        <a:srgbClr val="6ECDF5"/>
      </a:accent1>
      <a:accent2>
        <a:srgbClr val="004B91"/>
      </a:accent2>
      <a:accent3>
        <a:srgbClr val="FFF550"/>
      </a:accent3>
      <a:accent4>
        <a:srgbClr val="FAA519"/>
      </a:accent4>
      <a:accent5>
        <a:srgbClr val="828282"/>
      </a:accent5>
      <a:accent6>
        <a:srgbClr val="558732"/>
      </a:accent6>
      <a:hlink>
        <a:srgbClr val="0000FF"/>
      </a:hlink>
      <a:folHlink>
        <a:srgbClr val="800080"/>
      </a:folHlink>
    </a:clrScheme>
    <a:fontScheme name="KPIT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52990</TotalTime>
  <Words>97</Words>
  <Application>Microsoft Office PowerPoint</Application>
  <PresentationFormat>Custom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PowerPoint Presentation</vt:lpstr>
      <vt:lpstr>PowerPoint Presentation</vt:lpstr>
      <vt:lpstr>The Founder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Anvita Baikampadi</dc:creator>
  <cp:lastModifiedBy>Ravi Kumar (DT)</cp:lastModifiedBy>
  <cp:revision>515</cp:revision>
  <dcterms:created xsi:type="dcterms:W3CDTF">2013-11-18T11:45:13Z</dcterms:created>
  <dcterms:modified xsi:type="dcterms:W3CDTF">2018-07-05T10:13:23Z</dcterms:modified>
</cp:coreProperties>
</file>