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65" r:id="rId8"/>
    <p:sldId id="266" r:id="rId9"/>
    <p:sldId id="267" r:id="rId10"/>
    <p:sldId id="268" r:id="rId11"/>
    <p:sldId id="269" r:id="rId12"/>
    <p:sldId id="283" r:id="rId13"/>
    <p:sldId id="270" r:id="rId14"/>
    <p:sldId id="280" r:id="rId15"/>
    <p:sldId id="281" r:id="rId16"/>
    <p:sldId id="282" r:id="rId17"/>
    <p:sldId id="275" r:id="rId18"/>
    <p:sldId id="276" r:id="rId19"/>
    <p:sldId id="277" r:id="rId20"/>
    <p:sldId id="278" r:id="rId21"/>
    <p:sldId id="279" r:id="rId22"/>
    <p:sldId id="271" r:id="rId23"/>
    <p:sldId id="27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D387B-85D6-4935-8B63-F4223F14848A}"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IN"/>
        </a:p>
      </dgm:t>
    </dgm:pt>
    <dgm:pt modelId="{FA6D9339-A0E2-4DB1-B998-2ABAB57D8524}">
      <dgm:prSet phldrT="[Text]"/>
      <dgm:spPr/>
      <dgm:t>
        <a:bodyPr/>
        <a:lstStyle/>
        <a:p>
          <a:r>
            <a:rPr lang="en-US" dirty="0"/>
            <a:t>Sales</a:t>
          </a:r>
          <a:endParaRPr lang="en-IN" dirty="0"/>
        </a:p>
      </dgm:t>
    </dgm:pt>
    <dgm:pt modelId="{817AD99F-EDA0-4B65-9585-6D6EEB2E21DC}" type="parTrans" cxnId="{6A9D19AC-11D4-4CC5-B2A2-CD44F51088AC}">
      <dgm:prSet/>
      <dgm:spPr/>
      <dgm:t>
        <a:bodyPr/>
        <a:lstStyle/>
        <a:p>
          <a:endParaRPr lang="en-IN"/>
        </a:p>
      </dgm:t>
    </dgm:pt>
    <dgm:pt modelId="{57660D62-09C8-4001-AE53-A40C3B55F62D}" type="sibTrans" cxnId="{6A9D19AC-11D4-4CC5-B2A2-CD44F51088AC}">
      <dgm:prSet/>
      <dgm:spPr/>
      <dgm:t>
        <a:bodyPr/>
        <a:lstStyle/>
        <a:p>
          <a:endParaRPr lang="en-IN"/>
        </a:p>
      </dgm:t>
    </dgm:pt>
    <dgm:pt modelId="{9FA1F5FA-EF81-47AD-AA95-B6C45FB297D8}">
      <dgm:prSet phldrT="[Text]"/>
      <dgm:spPr/>
      <dgm:t>
        <a:bodyPr/>
        <a:lstStyle/>
        <a:p>
          <a:r>
            <a:rPr lang="en-US" b="0" i="0" dirty="0"/>
            <a:t>Revenue generated from the purchase of meal ingredients by users</a:t>
          </a:r>
          <a:endParaRPr lang="en-IN" dirty="0"/>
        </a:p>
      </dgm:t>
    </dgm:pt>
    <dgm:pt modelId="{6BCA1FDA-C468-40DF-9437-BFFB4A1FDE1F}" type="parTrans" cxnId="{413C4EB1-EE22-4A1E-92DB-0F2FAD604419}">
      <dgm:prSet/>
      <dgm:spPr/>
      <dgm:t>
        <a:bodyPr/>
        <a:lstStyle/>
        <a:p>
          <a:endParaRPr lang="en-IN"/>
        </a:p>
      </dgm:t>
    </dgm:pt>
    <dgm:pt modelId="{2D101A1D-2CC4-442A-8308-B0471FA5366A}" type="sibTrans" cxnId="{413C4EB1-EE22-4A1E-92DB-0F2FAD604419}">
      <dgm:prSet/>
      <dgm:spPr/>
      <dgm:t>
        <a:bodyPr/>
        <a:lstStyle/>
        <a:p>
          <a:endParaRPr lang="en-IN"/>
        </a:p>
      </dgm:t>
    </dgm:pt>
    <dgm:pt modelId="{38918D1D-80C2-4EF8-B7E5-903402629337}">
      <dgm:prSet phldrT="[Text]"/>
      <dgm:spPr/>
      <dgm:t>
        <a:bodyPr/>
        <a:lstStyle/>
        <a:p>
          <a:r>
            <a:rPr lang="en-IN" b="0" i="0" dirty="0"/>
            <a:t>Health and Wellness</a:t>
          </a:r>
          <a:endParaRPr lang="en-IN" dirty="0"/>
        </a:p>
      </dgm:t>
    </dgm:pt>
    <dgm:pt modelId="{CD95461D-C4DA-495A-919E-B7A97EE0C601}" type="parTrans" cxnId="{DBEFDD55-2AA6-4196-B96E-53AABEC90E26}">
      <dgm:prSet/>
      <dgm:spPr/>
      <dgm:t>
        <a:bodyPr/>
        <a:lstStyle/>
        <a:p>
          <a:endParaRPr lang="en-IN"/>
        </a:p>
      </dgm:t>
    </dgm:pt>
    <dgm:pt modelId="{69C38982-AC2E-4723-8635-629336A1A373}" type="sibTrans" cxnId="{DBEFDD55-2AA6-4196-B96E-53AABEC90E26}">
      <dgm:prSet/>
      <dgm:spPr/>
      <dgm:t>
        <a:bodyPr/>
        <a:lstStyle/>
        <a:p>
          <a:endParaRPr lang="en-IN"/>
        </a:p>
      </dgm:t>
    </dgm:pt>
    <dgm:pt modelId="{F2937333-3CAE-4390-B423-BCF79CDB79C0}">
      <dgm:prSet phldrT="[Text]"/>
      <dgm:spPr/>
      <dgm:t>
        <a:bodyPr/>
        <a:lstStyle/>
        <a:p>
          <a:r>
            <a:rPr lang="en-US" b="0" i="0" dirty="0"/>
            <a:t>By offering healthy meal options and personalized meal plans based on users' dietary preferences and goals</a:t>
          </a:r>
          <a:endParaRPr lang="en-IN" dirty="0"/>
        </a:p>
      </dgm:t>
    </dgm:pt>
    <dgm:pt modelId="{CF6EAD55-F459-41E3-96E1-A2F86C6E005A}" type="parTrans" cxnId="{CECF3F06-FD95-4798-B280-9CF97E959612}">
      <dgm:prSet/>
      <dgm:spPr/>
      <dgm:t>
        <a:bodyPr/>
        <a:lstStyle/>
        <a:p>
          <a:endParaRPr lang="en-IN"/>
        </a:p>
      </dgm:t>
    </dgm:pt>
    <dgm:pt modelId="{AE7541D9-DF64-4EB9-98A9-720DDC10620A}" type="sibTrans" cxnId="{CECF3F06-FD95-4798-B280-9CF97E959612}">
      <dgm:prSet/>
      <dgm:spPr/>
      <dgm:t>
        <a:bodyPr/>
        <a:lstStyle/>
        <a:p>
          <a:endParaRPr lang="en-IN"/>
        </a:p>
      </dgm:t>
    </dgm:pt>
    <dgm:pt modelId="{1E8183B8-3AF5-493F-A576-34C04E0AD446}">
      <dgm:prSet phldrT="[Text]"/>
      <dgm:spPr/>
      <dgm:t>
        <a:bodyPr/>
        <a:lstStyle/>
        <a:p>
          <a:r>
            <a:rPr lang="en-IN" b="0" i="0" dirty="0"/>
            <a:t>Data Analytics</a:t>
          </a:r>
          <a:endParaRPr lang="en-IN" dirty="0"/>
        </a:p>
      </dgm:t>
    </dgm:pt>
    <dgm:pt modelId="{1FB7C83E-5734-4BB6-8560-467E0D5381D5}" type="parTrans" cxnId="{09DB8E60-6DB2-4153-9C49-8010DC87683E}">
      <dgm:prSet/>
      <dgm:spPr/>
      <dgm:t>
        <a:bodyPr/>
        <a:lstStyle/>
        <a:p>
          <a:endParaRPr lang="en-IN"/>
        </a:p>
      </dgm:t>
    </dgm:pt>
    <dgm:pt modelId="{4194AD65-97E3-4149-94E4-200B13CACD96}" type="sibTrans" cxnId="{09DB8E60-6DB2-4153-9C49-8010DC87683E}">
      <dgm:prSet/>
      <dgm:spPr/>
      <dgm:t>
        <a:bodyPr/>
        <a:lstStyle/>
        <a:p>
          <a:endParaRPr lang="en-IN"/>
        </a:p>
      </dgm:t>
    </dgm:pt>
    <dgm:pt modelId="{E3027B7B-5477-4CE8-B7C5-389BC046B30F}">
      <dgm:prSet phldrT="[Text]"/>
      <dgm:spPr/>
      <dgm:t>
        <a:bodyPr/>
        <a:lstStyle/>
        <a:p>
          <a:r>
            <a:rPr lang="en-US" b="0" i="0" dirty="0"/>
            <a:t>Leverage the data collected from user behavior on your app to offer insights and analytics to food manufacturers and retailers.</a:t>
          </a:r>
          <a:endParaRPr lang="en-IN" dirty="0"/>
        </a:p>
      </dgm:t>
    </dgm:pt>
    <dgm:pt modelId="{A60E868E-0167-49F7-BD3F-A9D09914BF95}" type="parTrans" cxnId="{BD441D12-2AB6-4311-9113-09A9D23F6E08}">
      <dgm:prSet/>
      <dgm:spPr/>
      <dgm:t>
        <a:bodyPr/>
        <a:lstStyle/>
        <a:p>
          <a:endParaRPr lang="en-IN"/>
        </a:p>
      </dgm:t>
    </dgm:pt>
    <dgm:pt modelId="{02D6DDC7-A9A7-4879-B8D3-B5329601F31A}" type="sibTrans" cxnId="{BD441D12-2AB6-4311-9113-09A9D23F6E08}">
      <dgm:prSet/>
      <dgm:spPr/>
      <dgm:t>
        <a:bodyPr/>
        <a:lstStyle/>
        <a:p>
          <a:endParaRPr lang="en-IN"/>
        </a:p>
      </dgm:t>
    </dgm:pt>
    <dgm:pt modelId="{8855E575-45E5-4EEE-96C1-49F25EA5AE2E}">
      <dgm:prSet phldrT="[Text]"/>
      <dgm:spPr/>
      <dgm:t>
        <a:bodyPr/>
        <a:lstStyle/>
        <a:p>
          <a:r>
            <a:rPr lang="en-IN" b="0" i="0" dirty="0"/>
            <a:t>Subscription Model</a:t>
          </a:r>
          <a:endParaRPr lang="en-IN" dirty="0"/>
        </a:p>
      </dgm:t>
    </dgm:pt>
    <dgm:pt modelId="{0194E96E-673F-4925-8D84-4E43084D1D79}" type="parTrans" cxnId="{04DA69CF-30F2-4F1C-98F1-18B871DE7612}">
      <dgm:prSet/>
      <dgm:spPr/>
      <dgm:t>
        <a:bodyPr/>
        <a:lstStyle/>
        <a:p>
          <a:endParaRPr lang="en-IN"/>
        </a:p>
      </dgm:t>
    </dgm:pt>
    <dgm:pt modelId="{A0CEC9A9-ED82-4FFD-A1CD-1767DE7BF9A3}" type="sibTrans" cxnId="{04DA69CF-30F2-4F1C-98F1-18B871DE7612}">
      <dgm:prSet/>
      <dgm:spPr/>
      <dgm:t>
        <a:bodyPr/>
        <a:lstStyle/>
        <a:p>
          <a:endParaRPr lang="en-IN"/>
        </a:p>
      </dgm:t>
    </dgm:pt>
    <dgm:pt modelId="{40467110-E078-4741-A0C7-B36B82B5C71C}">
      <dgm:prSet phldrT="[Text]"/>
      <dgm:spPr/>
      <dgm:t>
        <a:bodyPr/>
        <a:lstStyle/>
        <a:p>
          <a:r>
            <a:rPr lang="en-US" b="0" i="0" dirty="0"/>
            <a:t>monthly fee for access to exclusive deals, discounts, and personalized meal plans</a:t>
          </a:r>
          <a:endParaRPr lang="en-IN" dirty="0"/>
        </a:p>
      </dgm:t>
    </dgm:pt>
    <dgm:pt modelId="{CFB39F3B-4C8B-4F02-ABE8-009EDEAD2EE2}" type="parTrans" cxnId="{E12ED119-B77E-49ED-87E7-18F39D0EDE33}">
      <dgm:prSet/>
      <dgm:spPr/>
      <dgm:t>
        <a:bodyPr/>
        <a:lstStyle/>
        <a:p>
          <a:endParaRPr lang="en-IN"/>
        </a:p>
      </dgm:t>
    </dgm:pt>
    <dgm:pt modelId="{A6E678EF-4B6F-49CF-B819-61002E629762}" type="sibTrans" cxnId="{E12ED119-B77E-49ED-87E7-18F39D0EDE33}">
      <dgm:prSet/>
      <dgm:spPr/>
      <dgm:t>
        <a:bodyPr/>
        <a:lstStyle/>
        <a:p>
          <a:endParaRPr lang="en-IN"/>
        </a:p>
      </dgm:t>
    </dgm:pt>
    <dgm:pt modelId="{A181A814-FBEF-422E-BDDD-A0925F5AC982}" type="pres">
      <dgm:prSet presAssocID="{495D387B-85D6-4935-8B63-F4223F14848A}" presName="cycleMatrixDiagram" presStyleCnt="0">
        <dgm:presLayoutVars>
          <dgm:chMax val="1"/>
          <dgm:dir/>
          <dgm:animLvl val="lvl"/>
          <dgm:resizeHandles val="exact"/>
        </dgm:presLayoutVars>
      </dgm:prSet>
      <dgm:spPr/>
    </dgm:pt>
    <dgm:pt modelId="{DF0B5B8F-4F2D-4103-B76B-CDDEE698685B}" type="pres">
      <dgm:prSet presAssocID="{495D387B-85D6-4935-8B63-F4223F14848A}" presName="children" presStyleCnt="0"/>
      <dgm:spPr/>
    </dgm:pt>
    <dgm:pt modelId="{2B0E604F-1E70-44C1-90DC-45BD002B59B8}" type="pres">
      <dgm:prSet presAssocID="{495D387B-85D6-4935-8B63-F4223F14848A}" presName="child1group" presStyleCnt="0"/>
      <dgm:spPr/>
    </dgm:pt>
    <dgm:pt modelId="{B31FC148-2D28-41CC-B638-6EAA1B89611D}" type="pres">
      <dgm:prSet presAssocID="{495D387B-85D6-4935-8B63-F4223F14848A}" presName="child1" presStyleLbl="bgAcc1" presStyleIdx="0" presStyleCnt="4"/>
      <dgm:spPr/>
    </dgm:pt>
    <dgm:pt modelId="{04B7C104-5D31-47D8-8166-6669A1B7011C}" type="pres">
      <dgm:prSet presAssocID="{495D387B-85D6-4935-8B63-F4223F14848A}" presName="child1Text" presStyleLbl="bgAcc1" presStyleIdx="0" presStyleCnt="4">
        <dgm:presLayoutVars>
          <dgm:bulletEnabled val="1"/>
        </dgm:presLayoutVars>
      </dgm:prSet>
      <dgm:spPr/>
    </dgm:pt>
    <dgm:pt modelId="{0A36345C-9300-445B-8771-CBAF04F19128}" type="pres">
      <dgm:prSet presAssocID="{495D387B-85D6-4935-8B63-F4223F14848A}" presName="child2group" presStyleCnt="0"/>
      <dgm:spPr/>
    </dgm:pt>
    <dgm:pt modelId="{76110DC2-33BA-4980-8C60-0E2DC40D963D}" type="pres">
      <dgm:prSet presAssocID="{495D387B-85D6-4935-8B63-F4223F14848A}" presName="child2" presStyleLbl="bgAcc1" presStyleIdx="1" presStyleCnt="4"/>
      <dgm:spPr/>
    </dgm:pt>
    <dgm:pt modelId="{B16CE7A0-40F1-4B1C-99EF-215F7448AC4A}" type="pres">
      <dgm:prSet presAssocID="{495D387B-85D6-4935-8B63-F4223F14848A}" presName="child2Text" presStyleLbl="bgAcc1" presStyleIdx="1" presStyleCnt="4">
        <dgm:presLayoutVars>
          <dgm:bulletEnabled val="1"/>
        </dgm:presLayoutVars>
      </dgm:prSet>
      <dgm:spPr/>
    </dgm:pt>
    <dgm:pt modelId="{09B20CAB-23CE-4716-AAD0-8A8140C6A660}" type="pres">
      <dgm:prSet presAssocID="{495D387B-85D6-4935-8B63-F4223F14848A}" presName="child3group" presStyleCnt="0"/>
      <dgm:spPr/>
    </dgm:pt>
    <dgm:pt modelId="{05F830AA-B9FF-4211-A4AF-0E643BA13028}" type="pres">
      <dgm:prSet presAssocID="{495D387B-85D6-4935-8B63-F4223F14848A}" presName="child3" presStyleLbl="bgAcc1" presStyleIdx="2" presStyleCnt="4" custScaleX="107179" custScaleY="104880" custLinFactNeighborX="11747" custLinFactNeighborY="20342"/>
      <dgm:spPr/>
    </dgm:pt>
    <dgm:pt modelId="{69D6D4BF-069B-45B6-8EB5-3F8DEACBA45D}" type="pres">
      <dgm:prSet presAssocID="{495D387B-85D6-4935-8B63-F4223F14848A}" presName="child3Text" presStyleLbl="bgAcc1" presStyleIdx="2" presStyleCnt="4">
        <dgm:presLayoutVars>
          <dgm:bulletEnabled val="1"/>
        </dgm:presLayoutVars>
      </dgm:prSet>
      <dgm:spPr/>
    </dgm:pt>
    <dgm:pt modelId="{B9283A24-C6DC-432C-B479-614DFE671A5E}" type="pres">
      <dgm:prSet presAssocID="{495D387B-85D6-4935-8B63-F4223F14848A}" presName="child4group" presStyleCnt="0"/>
      <dgm:spPr/>
    </dgm:pt>
    <dgm:pt modelId="{F67965B7-E083-4841-B851-BF67B2C9E789}" type="pres">
      <dgm:prSet presAssocID="{495D387B-85D6-4935-8B63-F4223F14848A}" presName="child4" presStyleLbl="bgAcc1" presStyleIdx="3" presStyleCnt="4"/>
      <dgm:spPr/>
    </dgm:pt>
    <dgm:pt modelId="{A8D540B1-C227-4DA3-8FC5-78C6979EAAA8}" type="pres">
      <dgm:prSet presAssocID="{495D387B-85D6-4935-8B63-F4223F14848A}" presName="child4Text" presStyleLbl="bgAcc1" presStyleIdx="3" presStyleCnt="4">
        <dgm:presLayoutVars>
          <dgm:bulletEnabled val="1"/>
        </dgm:presLayoutVars>
      </dgm:prSet>
      <dgm:spPr/>
    </dgm:pt>
    <dgm:pt modelId="{E6E45CDE-0AE3-440F-9BE6-130C2A3030D1}" type="pres">
      <dgm:prSet presAssocID="{495D387B-85D6-4935-8B63-F4223F14848A}" presName="childPlaceholder" presStyleCnt="0"/>
      <dgm:spPr/>
    </dgm:pt>
    <dgm:pt modelId="{FD7270E1-A995-42B2-B3D3-4E39240C7BFC}" type="pres">
      <dgm:prSet presAssocID="{495D387B-85D6-4935-8B63-F4223F14848A}" presName="circle" presStyleCnt="0"/>
      <dgm:spPr/>
    </dgm:pt>
    <dgm:pt modelId="{6699EDFD-CCA3-4475-88C7-12CB0A7DE222}" type="pres">
      <dgm:prSet presAssocID="{495D387B-85D6-4935-8B63-F4223F14848A}" presName="quadrant1" presStyleLbl="node1" presStyleIdx="0" presStyleCnt="4">
        <dgm:presLayoutVars>
          <dgm:chMax val="1"/>
          <dgm:bulletEnabled val="1"/>
        </dgm:presLayoutVars>
      </dgm:prSet>
      <dgm:spPr/>
    </dgm:pt>
    <dgm:pt modelId="{79F9F9DC-C6F7-4265-B43A-DA29758331BC}" type="pres">
      <dgm:prSet presAssocID="{495D387B-85D6-4935-8B63-F4223F14848A}" presName="quadrant2" presStyleLbl="node1" presStyleIdx="1" presStyleCnt="4">
        <dgm:presLayoutVars>
          <dgm:chMax val="1"/>
          <dgm:bulletEnabled val="1"/>
        </dgm:presLayoutVars>
      </dgm:prSet>
      <dgm:spPr/>
    </dgm:pt>
    <dgm:pt modelId="{05E7E3E3-2ED1-43EB-A233-51D048C4942F}" type="pres">
      <dgm:prSet presAssocID="{495D387B-85D6-4935-8B63-F4223F14848A}" presName="quadrant3" presStyleLbl="node1" presStyleIdx="2" presStyleCnt="4">
        <dgm:presLayoutVars>
          <dgm:chMax val="1"/>
          <dgm:bulletEnabled val="1"/>
        </dgm:presLayoutVars>
      </dgm:prSet>
      <dgm:spPr/>
    </dgm:pt>
    <dgm:pt modelId="{3E30C6BF-4971-45CF-898D-98DFA4FD45C8}" type="pres">
      <dgm:prSet presAssocID="{495D387B-85D6-4935-8B63-F4223F14848A}" presName="quadrant4" presStyleLbl="node1" presStyleIdx="3" presStyleCnt="4">
        <dgm:presLayoutVars>
          <dgm:chMax val="1"/>
          <dgm:bulletEnabled val="1"/>
        </dgm:presLayoutVars>
      </dgm:prSet>
      <dgm:spPr/>
    </dgm:pt>
    <dgm:pt modelId="{F974CACB-AF7A-426C-A8F4-FDFE4B2BDFC0}" type="pres">
      <dgm:prSet presAssocID="{495D387B-85D6-4935-8B63-F4223F14848A}" presName="quadrantPlaceholder" presStyleCnt="0"/>
      <dgm:spPr/>
    </dgm:pt>
    <dgm:pt modelId="{2B6506DB-32F3-4048-9974-42BC939D3064}" type="pres">
      <dgm:prSet presAssocID="{495D387B-85D6-4935-8B63-F4223F14848A}" presName="center1" presStyleLbl="fgShp" presStyleIdx="0" presStyleCnt="2"/>
      <dgm:spPr/>
    </dgm:pt>
    <dgm:pt modelId="{FFB35062-FD49-4159-A216-782D5E1102FC}" type="pres">
      <dgm:prSet presAssocID="{495D387B-85D6-4935-8B63-F4223F14848A}" presName="center2" presStyleLbl="fgShp" presStyleIdx="1" presStyleCnt="2"/>
      <dgm:spPr/>
    </dgm:pt>
  </dgm:ptLst>
  <dgm:cxnLst>
    <dgm:cxn modelId="{CECF3F06-FD95-4798-B280-9CF97E959612}" srcId="{38918D1D-80C2-4EF8-B7E5-903402629337}" destId="{F2937333-3CAE-4390-B423-BCF79CDB79C0}" srcOrd="0" destOrd="0" parTransId="{CF6EAD55-F459-41E3-96E1-A2F86C6E005A}" sibTransId="{AE7541D9-DF64-4EB9-98A9-720DDC10620A}"/>
    <dgm:cxn modelId="{BD441D12-2AB6-4311-9113-09A9D23F6E08}" srcId="{1E8183B8-3AF5-493F-A576-34C04E0AD446}" destId="{E3027B7B-5477-4CE8-B7C5-389BC046B30F}" srcOrd="0" destOrd="0" parTransId="{A60E868E-0167-49F7-BD3F-A9D09914BF95}" sibTransId="{02D6DDC7-A9A7-4879-B8D3-B5329601F31A}"/>
    <dgm:cxn modelId="{37143E15-55C4-4030-A8D3-B576C9C0A513}" type="presOf" srcId="{40467110-E078-4741-A0C7-B36B82B5C71C}" destId="{F67965B7-E083-4841-B851-BF67B2C9E789}" srcOrd="0" destOrd="0" presId="urn:microsoft.com/office/officeart/2005/8/layout/cycle4"/>
    <dgm:cxn modelId="{E12ED119-B77E-49ED-87E7-18F39D0EDE33}" srcId="{8855E575-45E5-4EEE-96C1-49F25EA5AE2E}" destId="{40467110-E078-4741-A0C7-B36B82B5C71C}" srcOrd="0" destOrd="0" parTransId="{CFB39F3B-4C8B-4F02-ABE8-009EDEAD2EE2}" sibTransId="{A6E678EF-4B6F-49CF-B819-61002E629762}"/>
    <dgm:cxn modelId="{310F5F1B-ABA4-4A8E-89AD-3B6BB57FE1F2}" type="presOf" srcId="{8855E575-45E5-4EEE-96C1-49F25EA5AE2E}" destId="{3E30C6BF-4971-45CF-898D-98DFA4FD45C8}" srcOrd="0" destOrd="0" presId="urn:microsoft.com/office/officeart/2005/8/layout/cycle4"/>
    <dgm:cxn modelId="{A3C16B1E-8E8C-489E-857F-76EEE8E15543}" type="presOf" srcId="{40467110-E078-4741-A0C7-B36B82B5C71C}" destId="{A8D540B1-C227-4DA3-8FC5-78C6979EAAA8}" srcOrd="1" destOrd="0" presId="urn:microsoft.com/office/officeart/2005/8/layout/cycle4"/>
    <dgm:cxn modelId="{09DB8E60-6DB2-4153-9C49-8010DC87683E}" srcId="{495D387B-85D6-4935-8B63-F4223F14848A}" destId="{1E8183B8-3AF5-493F-A576-34C04E0AD446}" srcOrd="2" destOrd="0" parTransId="{1FB7C83E-5734-4BB6-8560-467E0D5381D5}" sibTransId="{4194AD65-97E3-4149-94E4-200B13CACD96}"/>
    <dgm:cxn modelId="{DBEFDD55-2AA6-4196-B96E-53AABEC90E26}" srcId="{495D387B-85D6-4935-8B63-F4223F14848A}" destId="{38918D1D-80C2-4EF8-B7E5-903402629337}" srcOrd="1" destOrd="0" parTransId="{CD95461D-C4DA-495A-919E-B7A97EE0C601}" sibTransId="{69C38982-AC2E-4723-8635-629336A1A373}"/>
    <dgm:cxn modelId="{C42DE355-32DB-4E71-9D8B-8195E9A16B5A}" type="presOf" srcId="{9FA1F5FA-EF81-47AD-AA95-B6C45FB297D8}" destId="{B31FC148-2D28-41CC-B638-6EAA1B89611D}" srcOrd="0" destOrd="0" presId="urn:microsoft.com/office/officeart/2005/8/layout/cycle4"/>
    <dgm:cxn modelId="{42D2287A-D707-424F-A8F2-6BA962EBE397}" type="presOf" srcId="{F2937333-3CAE-4390-B423-BCF79CDB79C0}" destId="{B16CE7A0-40F1-4B1C-99EF-215F7448AC4A}" srcOrd="1" destOrd="0" presId="urn:microsoft.com/office/officeart/2005/8/layout/cycle4"/>
    <dgm:cxn modelId="{8CBA0780-489A-4D3D-83CF-B01327A7D565}" type="presOf" srcId="{F2937333-3CAE-4390-B423-BCF79CDB79C0}" destId="{76110DC2-33BA-4980-8C60-0E2DC40D963D}" srcOrd="0" destOrd="0" presId="urn:microsoft.com/office/officeart/2005/8/layout/cycle4"/>
    <dgm:cxn modelId="{1E4A268C-8D5E-44F7-893E-7ED905F9AEF3}" type="presOf" srcId="{FA6D9339-A0E2-4DB1-B998-2ABAB57D8524}" destId="{6699EDFD-CCA3-4475-88C7-12CB0A7DE222}" srcOrd="0" destOrd="0" presId="urn:microsoft.com/office/officeart/2005/8/layout/cycle4"/>
    <dgm:cxn modelId="{47B36C98-1025-488A-8CF8-5247C0C5805E}" type="presOf" srcId="{1E8183B8-3AF5-493F-A576-34C04E0AD446}" destId="{05E7E3E3-2ED1-43EB-A233-51D048C4942F}" srcOrd="0" destOrd="0" presId="urn:microsoft.com/office/officeart/2005/8/layout/cycle4"/>
    <dgm:cxn modelId="{AF57CFA5-2C51-4030-B9B3-A1DF1A185542}" type="presOf" srcId="{38918D1D-80C2-4EF8-B7E5-903402629337}" destId="{79F9F9DC-C6F7-4265-B43A-DA29758331BC}" srcOrd="0" destOrd="0" presId="urn:microsoft.com/office/officeart/2005/8/layout/cycle4"/>
    <dgm:cxn modelId="{F5E40BA6-F173-4684-8EFE-9C5842609F9F}" type="presOf" srcId="{E3027B7B-5477-4CE8-B7C5-389BC046B30F}" destId="{69D6D4BF-069B-45B6-8EB5-3F8DEACBA45D}" srcOrd="1" destOrd="0" presId="urn:microsoft.com/office/officeart/2005/8/layout/cycle4"/>
    <dgm:cxn modelId="{6A9D19AC-11D4-4CC5-B2A2-CD44F51088AC}" srcId="{495D387B-85D6-4935-8B63-F4223F14848A}" destId="{FA6D9339-A0E2-4DB1-B998-2ABAB57D8524}" srcOrd="0" destOrd="0" parTransId="{817AD99F-EDA0-4B65-9585-6D6EEB2E21DC}" sibTransId="{57660D62-09C8-4001-AE53-A40C3B55F62D}"/>
    <dgm:cxn modelId="{413C4EB1-EE22-4A1E-92DB-0F2FAD604419}" srcId="{FA6D9339-A0E2-4DB1-B998-2ABAB57D8524}" destId="{9FA1F5FA-EF81-47AD-AA95-B6C45FB297D8}" srcOrd="0" destOrd="0" parTransId="{6BCA1FDA-C468-40DF-9437-BFFB4A1FDE1F}" sibTransId="{2D101A1D-2CC4-442A-8308-B0471FA5366A}"/>
    <dgm:cxn modelId="{999901BD-AA13-4806-9C45-8B6FB0E7FF3E}" type="presOf" srcId="{E3027B7B-5477-4CE8-B7C5-389BC046B30F}" destId="{05F830AA-B9FF-4211-A4AF-0E643BA13028}" srcOrd="0" destOrd="0" presId="urn:microsoft.com/office/officeart/2005/8/layout/cycle4"/>
    <dgm:cxn modelId="{3AF8B9CB-578D-4C88-87F3-7FF3B2E8137F}" type="presOf" srcId="{9FA1F5FA-EF81-47AD-AA95-B6C45FB297D8}" destId="{04B7C104-5D31-47D8-8166-6669A1B7011C}" srcOrd="1" destOrd="0" presId="urn:microsoft.com/office/officeart/2005/8/layout/cycle4"/>
    <dgm:cxn modelId="{0CE4EECD-0D13-4553-9225-BBD1C32A25FA}" type="presOf" srcId="{495D387B-85D6-4935-8B63-F4223F14848A}" destId="{A181A814-FBEF-422E-BDDD-A0925F5AC982}" srcOrd="0" destOrd="0" presId="urn:microsoft.com/office/officeart/2005/8/layout/cycle4"/>
    <dgm:cxn modelId="{04DA69CF-30F2-4F1C-98F1-18B871DE7612}" srcId="{495D387B-85D6-4935-8B63-F4223F14848A}" destId="{8855E575-45E5-4EEE-96C1-49F25EA5AE2E}" srcOrd="3" destOrd="0" parTransId="{0194E96E-673F-4925-8D84-4E43084D1D79}" sibTransId="{A0CEC9A9-ED82-4FFD-A1CD-1767DE7BF9A3}"/>
    <dgm:cxn modelId="{272C3F45-908F-41CB-BB25-8A0DB6264010}" type="presParOf" srcId="{A181A814-FBEF-422E-BDDD-A0925F5AC982}" destId="{DF0B5B8F-4F2D-4103-B76B-CDDEE698685B}" srcOrd="0" destOrd="0" presId="urn:microsoft.com/office/officeart/2005/8/layout/cycle4"/>
    <dgm:cxn modelId="{D0C42370-4FF0-4960-806F-CA26881A587F}" type="presParOf" srcId="{DF0B5B8F-4F2D-4103-B76B-CDDEE698685B}" destId="{2B0E604F-1E70-44C1-90DC-45BD002B59B8}" srcOrd="0" destOrd="0" presId="urn:microsoft.com/office/officeart/2005/8/layout/cycle4"/>
    <dgm:cxn modelId="{35BDC7A9-B755-4545-BAE4-DF82FEEF1529}" type="presParOf" srcId="{2B0E604F-1E70-44C1-90DC-45BD002B59B8}" destId="{B31FC148-2D28-41CC-B638-6EAA1B89611D}" srcOrd="0" destOrd="0" presId="urn:microsoft.com/office/officeart/2005/8/layout/cycle4"/>
    <dgm:cxn modelId="{935E8E78-BCCA-4FF9-BF4F-920DC167ED0B}" type="presParOf" srcId="{2B0E604F-1E70-44C1-90DC-45BD002B59B8}" destId="{04B7C104-5D31-47D8-8166-6669A1B7011C}" srcOrd="1" destOrd="0" presId="urn:microsoft.com/office/officeart/2005/8/layout/cycle4"/>
    <dgm:cxn modelId="{0AE471AC-B78E-44F3-903E-D35144BF4C8E}" type="presParOf" srcId="{DF0B5B8F-4F2D-4103-B76B-CDDEE698685B}" destId="{0A36345C-9300-445B-8771-CBAF04F19128}" srcOrd="1" destOrd="0" presId="urn:microsoft.com/office/officeart/2005/8/layout/cycle4"/>
    <dgm:cxn modelId="{4ED450ED-4493-451F-878B-A53B596F0FDD}" type="presParOf" srcId="{0A36345C-9300-445B-8771-CBAF04F19128}" destId="{76110DC2-33BA-4980-8C60-0E2DC40D963D}" srcOrd="0" destOrd="0" presId="urn:microsoft.com/office/officeart/2005/8/layout/cycle4"/>
    <dgm:cxn modelId="{4B8C7679-87FB-483C-91D1-59F7C91D68A5}" type="presParOf" srcId="{0A36345C-9300-445B-8771-CBAF04F19128}" destId="{B16CE7A0-40F1-4B1C-99EF-215F7448AC4A}" srcOrd="1" destOrd="0" presId="urn:microsoft.com/office/officeart/2005/8/layout/cycle4"/>
    <dgm:cxn modelId="{A99871E2-FAB6-4935-9A67-6FBC29571C2F}" type="presParOf" srcId="{DF0B5B8F-4F2D-4103-B76B-CDDEE698685B}" destId="{09B20CAB-23CE-4716-AAD0-8A8140C6A660}" srcOrd="2" destOrd="0" presId="urn:microsoft.com/office/officeart/2005/8/layout/cycle4"/>
    <dgm:cxn modelId="{BB08DADC-EC97-4F7A-A983-041B1476230F}" type="presParOf" srcId="{09B20CAB-23CE-4716-AAD0-8A8140C6A660}" destId="{05F830AA-B9FF-4211-A4AF-0E643BA13028}" srcOrd="0" destOrd="0" presId="urn:microsoft.com/office/officeart/2005/8/layout/cycle4"/>
    <dgm:cxn modelId="{9793A186-59FF-4B82-B8A3-FCB7FDA10F35}" type="presParOf" srcId="{09B20CAB-23CE-4716-AAD0-8A8140C6A660}" destId="{69D6D4BF-069B-45B6-8EB5-3F8DEACBA45D}" srcOrd="1" destOrd="0" presId="urn:microsoft.com/office/officeart/2005/8/layout/cycle4"/>
    <dgm:cxn modelId="{DF0B5D95-6E5B-4A40-AA2E-C9DC055E1DED}" type="presParOf" srcId="{DF0B5B8F-4F2D-4103-B76B-CDDEE698685B}" destId="{B9283A24-C6DC-432C-B479-614DFE671A5E}" srcOrd="3" destOrd="0" presId="urn:microsoft.com/office/officeart/2005/8/layout/cycle4"/>
    <dgm:cxn modelId="{544EC7C9-E64A-417C-849F-E2F632AB1256}" type="presParOf" srcId="{B9283A24-C6DC-432C-B479-614DFE671A5E}" destId="{F67965B7-E083-4841-B851-BF67B2C9E789}" srcOrd="0" destOrd="0" presId="urn:microsoft.com/office/officeart/2005/8/layout/cycle4"/>
    <dgm:cxn modelId="{E4BBE416-B220-405C-B3FE-294335B37990}" type="presParOf" srcId="{B9283A24-C6DC-432C-B479-614DFE671A5E}" destId="{A8D540B1-C227-4DA3-8FC5-78C6979EAAA8}" srcOrd="1" destOrd="0" presId="urn:microsoft.com/office/officeart/2005/8/layout/cycle4"/>
    <dgm:cxn modelId="{8218E0C9-5466-40C9-A1AC-D90654F26ADD}" type="presParOf" srcId="{DF0B5B8F-4F2D-4103-B76B-CDDEE698685B}" destId="{E6E45CDE-0AE3-440F-9BE6-130C2A3030D1}" srcOrd="4" destOrd="0" presId="urn:microsoft.com/office/officeart/2005/8/layout/cycle4"/>
    <dgm:cxn modelId="{80A875B2-268A-41FE-AC68-CDF48B78370C}" type="presParOf" srcId="{A181A814-FBEF-422E-BDDD-A0925F5AC982}" destId="{FD7270E1-A995-42B2-B3D3-4E39240C7BFC}" srcOrd="1" destOrd="0" presId="urn:microsoft.com/office/officeart/2005/8/layout/cycle4"/>
    <dgm:cxn modelId="{C2395772-9533-4836-BD06-896F3AE08997}" type="presParOf" srcId="{FD7270E1-A995-42B2-B3D3-4E39240C7BFC}" destId="{6699EDFD-CCA3-4475-88C7-12CB0A7DE222}" srcOrd="0" destOrd="0" presId="urn:microsoft.com/office/officeart/2005/8/layout/cycle4"/>
    <dgm:cxn modelId="{40087C0A-8CC0-4CB2-87C2-6C1DBAD2AFF5}" type="presParOf" srcId="{FD7270E1-A995-42B2-B3D3-4E39240C7BFC}" destId="{79F9F9DC-C6F7-4265-B43A-DA29758331BC}" srcOrd="1" destOrd="0" presId="urn:microsoft.com/office/officeart/2005/8/layout/cycle4"/>
    <dgm:cxn modelId="{66432E37-92A2-4D35-AB39-71C8CD524AB5}" type="presParOf" srcId="{FD7270E1-A995-42B2-B3D3-4E39240C7BFC}" destId="{05E7E3E3-2ED1-43EB-A233-51D048C4942F}" srcOrd="2" destOrd="0" presId="urn:microsoft.com/office/officeart/2005/8/layout/cycle4"/>
    <dgm:cxn modelId="{FFD92A41-90C6-44F1-A396-91DB9C7B4311}" type="presParOf" srcId="{FD7270E1-A995-42B2-B3D3-4E39240C7BFC}" destId="{3E30C6BF-4971-45CF-898D-98DFA4FD45C8}" srcOrd="3" destOrd="0" presId="urn:microsoft.com/office/officeart/2005/8/layout/cycle4"/>
    <dgm:cxn modelId="{7AD894F0-FB52-44D1-A376-D56BFBBAF51C}" type="presParOf" srcId="{FD7270E1-A995-42B2-B3D3-4E39240C7BFC}" destId="{F974CACB-AF7A-426C-A8F4-FDFE4B2BDFC0}" srcOrd="4" destOrd="0" presId="urn:microsoft.com/office/officeart/2005/8/layout/cycle4"/>
    <dgm:cxn modelId="{D7726415-11E1-4223-A4F7-52ACDC770922}" type="presParOf" srcId="{A181A814-FBEF-422E-BDDD-A0925F5AC982}" destId="{2B6506DB-32F3-4048-9974-42BC939D3064}" srcOrd="2" destOrd="0" presId="urn:microsoft.com/office/officeart/2005/8/layout/cycle4"/>
    <dgm:cxn modelId="{70DFE760-1950-42ED-B998-D3AEC29515FD}" type="presParOf" srcId="{A181A814-FBEF-422E-BDDD-A0925F5AC982}" destId="{FFB35062-FD49-4159-A216-782D5E1102F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830AA-B9FF-4211-A4AF-0E643BA13028}">
      <dsp:nvSpPr>
        <dsp:cNvPr id="0" name=""/>
        <dsp:cNvSpPr/>
      </dsp:nvSpPr>
      <dsp:spPr>
        <a:xfrm>
          <a:off x="4233824" y="3348871"/>
          <a:ext cx="2644495" cy="167628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Leverage the data collected from user behavior on your app to offer insights and analytics to food manufacturers and retailers.</a:t>
          </a:r>
          <a:endParaRPr lang="en-IN" sz="1100" kern="1200" dirty="0"/>
        </a:p>
      </dsp:txBody>
      <dsp:txXfrm>
        <a:off x="5063996" y="3804766"/>
        <a:ext cx="1777500" cy="1183570"/>
      </dsp:txXfrm>
    </dsp:sp>
    <dsp:sp modelId="{F67965B7-E083-4841-B851-BF67B2C9E789}">
      <dsp:nvSpPr>
        <dsp:cNvPr id="0" name=""/>
        <dsp:cNvSpPr/>
      </dsp:nvSpPr>
      <dsp:spPr>
        <a:xfrm>
          <a:off x="148346" y="3387869"/>
          <a:ext cx="2467363" cy="159829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monthly fee for access to exclusive deals, discounts, and personalized meal plans</a:t>
          </a:r>
          <a:endParaRPr lang="en-IN" sz="1100" kern="1200" dirty="0"/>
        </a:p>
      </dsp:txBody>
      <dsp:txXfrm>
        <a:off x="183455" y="3822551"/>
        <a:ext cx="1656936" cy="1128501"/>
      </dsp:txXfrm>
    </dsp:sp>
    <dsp:sp modelId="{76110DC2-33BA-4980-8C60-0E2DC40D963D}">
      <dsp:nvSpPr>
        <dsp:cNvPr id="0" name=""/>
        <dsp:cNvSpPr/>
      </dsp:nvSpPr>
      <dsp:spPr>
        <a:xfrm>
          <a:off x="4174044" y="-8500"/>
          <a:ext cx="2467363" cy="15982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By offering healthy meal options and personalized meal plans based on users' dietary preferences and goals</a:t>
          </a:r>
          <a:endParaRPr lang="en-IN" sz="1100" kern="1200" dirty="0"/>
        </a:p>
      </dsp:txBody>
      <dsp:txXfrm>
        <a:off x="4949362" y="26609"/>
        <a:ext cx="1656936" cy="1128501"/>
      </dsp:txXfrm>
    </dsp:sp>
    <dsp:sp modelId="{B31FC148-2D28-41CC-B638-6EAA1B89611D}">
      <dsp:nvSpPr>
        <dsp:cNvPr id="0" name=""/>
        <dsp:cNvSpPr/>
      </dsp:nvSpPr>
      <dsp:spPr>
        <a:xfrm>
          <a:off x="148346" y="-8500"/>
          <a:ext cx="2467363" cy="159829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Revenue generated from the purchase of meal ingredients by users</a:t>
          </a:r>
          <a:endParaRPr lang="en-IN" sz="1100" kern="1200" dirty="0"/>
        </a:p>
      </dsp:txBody>
      <dsp:txXfrm>
        <a:off x="183455" y="26609"/>
        <a:ext cx="1656936" cy="1128501"/>
      </dsp:txXfrm>
    </dsp:sp>
    <dsp:sp modelId="{6699EDFD-CCA3-4475-88C7-12CB0A7DE222}">
      <dsp:nvSpPr>
        <dsp:cNvPr id="0" name=""/>
        <dsp:cNvSpPr/>
      </dsp:nvSpPr>
      <dsp:spPr>
        <a:xfrm>
          <a:off x="1226524" y="295694"/>
          <a:ext cx="2162688" cy="2162688"/>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Sales</a:t>
          </a:r>
          <a:endParaRPr lang="en-IN" sz="1900" kern="1200" dirty="0"/>
        </a:p>
      </dsp:txBody>
      <dsp:txXfrm>
        <a:off x="1859961" y="929131"/>
        <a:ext cx="1529251" cy="1529251"/>
      </dsp:txXfrm>
    </dsp:sp>
    <dsp:sp modelId="{79F9F9DC-C6F7-4265-B43A-DA29758331BC}">
      <dsp:nvSpPr>
        <dsp:cNvPr id="0" name=""/>
        <dsp:cNvSpPr/>
      </dsp:nvSpPr>
      <dsp:spPr>
        <a:xfrm rot="5400000">
          <a:off x="3489106" y="295694"/>
          <a:ext cx="2162688" cy="2162688"/>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0" i="0" kern="1200" dirty="0"/>
            <a:t>Health and Wellness</a:t>
          </a:r>
          <a:endParaRPr lang="en-IN" sz="1900" kern="1200" dirty="0"/>
        </a:p>
      </dsp:txBody>
      <dsp:txXfrm rot="-5400000">
        <a:off x="3489106" y="929131"/>
        <a:ext cx="1529251" cy="1529251"/>
      </dsp:txXfrm>
    </dsp:sp>
    <dsp:sp modelId="{05E7E3E3-2ED1-43EB-A233-51D048C4942F}">
      <dsp:nvSpPr>
        <dsp:cNvPr id="0" name=""/>
        <dsp:cNvSpPr/>
      </dsp:nvSpPr>
      <dsp:spPr>
        <a:xfrm rot="10800000">
          <a:off x="3489106" y="2558276"/>
          <a:ext cx="2162688" cy="2162688"/>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0" i="0" kern="1200" dirty="0"/>
            <a:t>Data Analytics</a:t>
          </a:r>
          <a:endParaRPr lang="en-IN" sz="1900" kern="1200" dirty="0"/>
        </a:p>
      </dsp:txBody>
      <dsp:txXfrm rot="10800000">
        <a:off x="3489106" y="2558276"/>
        <a:ext cx="1529251" cy="1529251"/>
      </dsp:txXfrm>
    </dsp:sp>
    <dsp:sp modelId="{3E30C6BF-4971-45CF-898D-98DFA4FD45C8}">
      <dsp:nvSpPr>
        <dsp:cNvPr id="0" name=""/>
        <dsp:cNvSpPr/>
      </dsp:nvSpPr>
      <dsp:spPr>
        <a:xfrm rot="16200000">
          <a:off x="1226524" y="2558276"/>
          <a:ext cx="2162688" cy="2162688"/>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0" i="0" kern="1200" dirty="0"/>
            <a:t>Subscription Model</a:t>
          </a:r>
          <a:endParaRPr lang="en-IN" sz="1900" kern="1200" dirty="0"/>
        </a:p>
      </dsp:txBody>
      <dsp:txXfrm rot="5400000">
        <a:off x="1859961" y="2558276"/>
        <a:ext cx="1529251" cy="1529251"/>
      </dsp:txXfrm>
    </dsp:sp>
    <dsp:sp modelId="{2B6506DB-32F3-4048-9974-42BC939D3064}">
      <dsp:nvSpPr>
        <dsp:cNvPr id="0" name=""/>
        <dsp:cNvSpPr/>
      </dsp:nvSpPr>
      <dsp:spPr>
        <a:xfrm>
          <a:off x="3065808" y="2058809"/>
          <a:ext cx="746702" cy="649306"/>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B35062-FD49-4159-A216-782D5E1102FC}">
      <dsp:nvSpPr>
        <dsp:cNvPr id="0" name=""/>
        <dsp:cNvSpPr/>
      </dsp:nvSpPr>
      <dsp:spPr>
        <a:xfrm rot="10800000">
          <a:off x="3065808" y="2308542"/>
          <a:ext cx="746702" cy="649306"/>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A93A-CD38-EC6C-A8AA-C135874F2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1E0559-9ED9-27DE-C6C1-B78D2C785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54FB6F-FA56-00B9-0DA3-DAAD248B2BA1}"/>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D2BD8CDA-E57B-C290-D2C3-F70EBACF2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A16BE-6A13-458C-2446-EE33439AA0C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41751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202-D245-A922-08F1-28A8CD897F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55ED5-A29B-CEA2-2974-3304CE27F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B6C3F-A858-1AA2-3C91-3410A17C99D1}"/>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520211CC-5FB2-44AC-E98A-C49C7676E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E4D8F-3C96-9C11-231D-ADD07FD72B4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57201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16C7B-5C70-E8AC-596F-7D2BB66D1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85B2A-C417-E3C4-CE92-59D07C63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1BDFF-628F-7708-826E-BDA3B7C36396}"/>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8CD1BDE7-02F0-4794-F317-E448FF6C7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EC975-B866-3DD9-CD42-356BFEF19E3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64472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9476-81A6-17D9-7E5A-8C0B6F4C8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63C0D4-758C-B236-300D-E63624192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68B16-495D-A0D4-715A-9AFA27FB75F2}"/>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3C061A3B-FB70-E767-8213-C0F81AB17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3BA36-6A59-4C45-E558-FB7A8A33C34F}"/>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13260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F44D-54CB-B5C5-5EFB-573B1264F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172BC5-CE47-6DA8-FBDF-FBDCF60E0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9E9C1-AD96-5B4A-0157-0B5AB7357402}"/>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9E8DAFFC-5CC6-4366-ED41-2DD1331C0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37F94-1038-E885-2EC4-7DE1B8952986}"/>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06410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830-F620-2BB3-FB98-C49CF9D9B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1F773-D111-AF90-3D71-E7AC7539E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C6272-C875-6762-4FBA-B050EC0DA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92693B-2C58-3AAF-762E-B1FA8FC2F596}"/>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6" name="Footer Placeholder 5">
            <a:extLst>
              <a:ext uri="{FF2B5EF4-FFF2-40B4-BE49-F238E27FC236}">
                <a16:creationId xmlns:a16="http://schemas.microsoft.com/office/drawing/2014/main" id="{37A08B76-D3B0-711B-3836-E7B9869C2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E1390-73B9-912F-9428-1647A6AE23F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11933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9D61-906A-B601-179C-4148649687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D3968-ED53-C3B7-450B-48F93BBC0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39995-55AF-EBCE-ED2C-741766B42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8D339A-D4B0-2C4C-A4B7-96CDC8F9B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1E810-78EF-991E-E7A1-B8744B910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C14373-76DB-65B3-9995-4FF23A011019}"/>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8" name="Footer Placeholder 7">
            <a:extLst>
              <a:ext uri="{FF2B5EF4-FFF2-40B4-BE49-F238E27FC236}">
                <a16:creationId xmlns:a16="http://schemas.microsoft.com/office/drawing/2014/main" id="{D8BA2DB0-9237-99BC-12C8-E4BA1BB660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8FC1F7-D056-DF6A-ABAF-499046D0CAB1}"/>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60755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D124-8D8A-20EF-E9D9-E958B0C1BA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F940F1-189F-48D9-FBB0-C67B974D51BD}"/>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4" name="Footer Placeholder 3">
            <a:extLst>
              <a:ext uri="{FF2B5EF4-FFF2-40B4-BE49-F238E27FC236}">
                <a16:creationId xmlns:a16="http://schemas.microsoft.com/office/drawing/2014/main" id="{60D96C54-675A-1A67-56ED-6A86E5FED6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578E70-7BEA-2451-6F59-91C88C574442}"/>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281386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FA978-838F-B031-6166-F49F3DECE2E2}"/>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3" name="Footer Placeholder 2">
            <a:extLst>
              <a:ext uri="{FF2B5EF4-FFF2-40B4-BE49-F238E27FC236}">
                <a16:creationId xmlns:a16="http://schemas.microsoft.com/office/drawing/2014/main" id="{7593108B-1A92-B199-BE70-4CE960A628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D51AE-45FA-5D73-AE1A-5AFB2920B3D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57130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916F-B322-7D86-5491-A5F365CF7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B1F8C3-1C79-8786-341A-A602E0FC7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7C798D-A964-5673-F038-E83032E6E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BC149-2806-7F32-906E-000C243E8BD5}"/>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6" name="Footer Placeholder 5">
            <a:extLst>
              <a:ext uri="{FF2B5EF4-FFF2-40B4-BE49-F238E27FC236}">
                <a16:creationId xmlns:a16="http://schemas.microsoft.com/office/drawing/2014/main" id="{DFCF5322-4794-0571-E93E-8BCB8D94C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4D362-265F-7081-C84B-C283F0BF0FD0}"/>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8759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841D-D2E8-26AF-50D8-090777D83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8A4BE-53EE-5D4D-2EB4-3FBD637C6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63183B-AFF5-6AA7-4B2C-0AF553EFF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FCD2F-7751-45CD-EFE7-027E09307A72}"/>
              </a:ext>
            </a:extLst>
          </p:cNvPr>
          <p:cNvSpPr>
            <a:spLocks noGrp="1"/>
          </p:cNvSpPr>
          <p:nvPr>
            <p:ph type="dt" sz="half" idx="10"/>
          </p:nvPr>
        </p:nvSpPr>
        <p:spPr/>
        <p:txBody>
          <a:bodyPr/>
          <a:lstStyle/>
          <a:p>
            <a:fld id="{CBD9A5AC-E9C1-43A1-BC89-1ED0FC314FD4}" type="datetimeFigureOut">
              <a:rPr lang="en-IN" smtClean="0"/>
              <a:t>20-02-2023</a:t>
            </a:fld>
            <a:endParaRPr lang="en-IN"/>
          </a:p>
        </p:txBody>
      </p:sp>
      <p:sp>
        <p:nvSpPr>
          <p:cNvPr id="6" name="Footer Placeholder 5">
            <a:extLst>
              <a:ext uri="{FF2B5EF4-FFF2-40B4-BE49-F238E27FC236}">
                <a16:creationId xmlns:a16="http://schemas.microsoft.com/office/drawing/2014/main" id="{EA3426C3-CB44-0A1A-F908-34FFAEF4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A8E17-85BD-8191-B925-7E38F0A2A8C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90841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311BA-7FB1-7E5B-6AA1-A6F85FE5B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47E1B9-622C-C507-AFC7-90D478999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1A6D4-06D5-FFC8-D95F-895057A62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9A5AC-E9C1-43A1-BC89-1ED0FC314FD4}" type="datetimeFigureOut">
              <a:rPr lang="en-IN" smtClean="0"/>
              <a:t>20-02-2023</a:t>
            </a:fld>
            <a:endParaRPr lang="en-IN"/>
          </a:p>
        </p:txBody>
      </p:sp>
      <p:sp>
        <p:nvSpPr>
          <p:cNvPr id="5" name="Footer Placeholder 4">
            <a:extLst>
              <a:ext uri="{FF2B5EF4-FFF2-40B4-BE49-F238E27FC236}">
                <a16:creationId xmlns:a16="http://schemas.microsoft.com/office/drawing/2014/main" id="{4D4B50C8-1519-E2BD-371B-2EE6911C1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02AFAE-9128-D564-921A-4911C5CBD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F6BD6-788B-4237-85AB-869E0C644050}" type="slidenum">
              <a:rPr lang="en-IN" smtClean="0"/>
              <a:t>‹#›</a:t>
            </a:fld>
            <a:endParaRPr lang="en-IN"/>
          </a:p>
        </p:txBody>
      </p:sp>
    </p:spTree>
    <p:extLst>
      <p:ext uri="{BB962C8B-B14F-4D97-AF65-F5344CB8AC3E}">
        <p14:creationId xmlns:p14="http://schemas.microsoft.com/office/powerpoint/2010/main" val="14185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2B-D5E5-F2D5-7167-9E97BDCCE48F}"/>
              </a:ext>
            </a:extLst>
          </p:cNvPr>
          <p:cNvSpPr>
            <a:spLocks noGrp="1"/>
          </p:cNvSpPr>
          <p:nvPr>
            <p:ph type="ctrTitle"/>
          </p:nvPr>
        </p:nvSpPr>
        <p:spPr>
          <a:xfrm>
            <a:off x="1524000" y="2676939"/>
            <a:ext cx="9144000" cy="833024"/>
          </a:xfrm>
        </p:spPr>
        <p:txBody>
          <a:bodyPr>
            <a:normAutofit fontScale="90000"/>
          </a:bodyPr>
          <a:lstStyle/>
          <a:p>
            <a:r>
              <a:rPr lang="en-US" dirty="0" err="1">
                <a:latin typeface="Cambria" panose="02040503050406030204" pitchFamily="18" charset="0"/>
                <a:ea typeface="Cambria" panose="02040503050406030204" pitchFamily="18" charset="0"/>
              </a:rPr>
              <a:t>ZipFood</a:t>
            </a:r>
            <a:r>
              <a:rPr lang="en-US" dirty="0">
                <a:latin typeface="Cambria" panose="02040503050406030204" pitchFamily="18" charset="0"/>
                <a:ea typeface="Cambria" panose="02040503050406030204" pitchFamily="18" charset="0"/>
              </a:rPr>
              <a:t>-Food delivery app</a:t>
            </a:r>
            <a:endParaRPr lang="en-IN"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B2C66B4-1D30-7086-C850-4372FB416605}"/>
              </a:ext>
            </a:extLst>
          </p:cNvPr>
          <p:cNvSpPr>
            <a:spLocks noGrp="1"/>
          </p:cNvSpPr>
          <p:nvPr>
            <p:ph type="subTitle" idx="1"/>
          </p:nvPr>
        </p:nvSpPr>
        <p:spPr>
          <a:xfrm>
            <a:off x="2160104" y="3509963"/>
            <a:ext cx="7951305" cy="2273988"/>
          </a:xfrm>
        </p:spPr>
        <p:txBody>
          <a:bodyPr vert="horz" lIns="91440" tIns="45720" rIns="91440" bIns="45720" rtlCol="0" anchor="t">
            <a:normAutofit/>
          </a:bodyPr>
          <a:lstStyle/>
          <a:p>
            <a:endParaRPr lang="en-US" dirty="0">
              <a:latin typeface="Cambria"/>
              <a:ea typeface="Cambria"/>
            </a:endParaRPr>
          </a:p>
          <a:p>
            <a:r>
              <a:rPr lang="en-US" dirty="0">
                <a:latin typeface="Cambria"/>
                <a:ea typeface="Cambria"/>
              </a:rPr>
              <a:t>Prepared By: Smit Solanki[12002080601105]</a:t>
            </a:r>
          </a:p>
          <a:p>
            <a:r>
              <a:rPr lang="en-US" dirty="0">
                <a:latin typeface="Cambria"/>
                <a:ea typeface="Cambria"/>
              </a:rPr>
              <a:t>                             Vishvam Shah[12002080601120]</a:t>
            </a:r>
          </a:p>
          <a:p>
            <a:r>
              <a:rPr lang="en-US" dirty="0">
                <a:latin typeface="Cambria"/>
                <a:ea typeface="Cambria"/>
              </a:rPr>
              <a:t>                   Raj Patel[12002080601085]</a:t>
            </a:r>
          </a:p>
          <a:p>
            <a:r>
              <a:rPr lang="en-US" dirty="0">
                <a:latin typeface="Cambria"/>
                <a:ea typeface="Cambria"/>
              </a:rPr>
              <a:t>Guided By: Prof. Himanshu Patel</a:t>
            </a:r>
            <a:endParaRPr lang="en-US" dirty="0">
              <a:cs typeface="Calibri"/>
            </a:endParaRPr>
          </a:p>
        </p:txBody>
      </p:sp>
      <p:sp>
        <p:nvSpPr>
          <p:cNvPr id="5" name="Subtitle 2">
            <a:extLst>
              <a:ext uri="{FF2B5EF4-FFF2-40B4-BE49-F238E27FC236}">
                <a16:creationId xmlns:a16="http://schemas.microsoft.com/office/drawing/2014/main" id="{4D92A68C-4C3E-4706-8C91-B98B4F29C99A}"/>
              </a:ext>
            </a:extLst>
          </p:cNvPr>
          <p:cNvSpPr txBox="1">
            <a:spLocks/>
          </p:cNvSpPr>
          <p:nvPr/>
        </p:nvSpPr>
        <p:spPr>
          <a:xfrm>
            <a:off x="2154353" y="355570"/>
            <a:ext cx="7951305" cy="1612630"/>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a:ea typeface="Cambria"/>
            </a:endParaRPr>
          </a:p>
          <a:p>
            <a:r>
              <a:rPr lang="en-US" dirty="0">
                <a:latin typeface="Cambria"/>
                <a:ea typeface="Cambria"/>
              </a:rPr>
              <a:t>ADIT, CVM University</a:t>
            </a:r>
          </a:p>
          <a:p>
            <a:r>
              <a:rPr lang="en-US" dirty="0">
                <a:latin typeface="Cambria"/>
                <a:ea typeface="Cambria"/>
              </a:rPr>
              <a:t>102040601 – Mini Project </a:t>
            </a:r>
          </a:p>
          <a:p>
            <a:r>
              <a:rPr lang="en-US" dirty="0">
                <a:latin typeface="Cambria"/>
                <a:ea typeface="Cambria"/>
              </a:rPr>
              <a:t>Semester - 6</a:t>
            </a:r>
          </a:p>
        </p:txBody>
      </p:sp>
    </p:spTree>
    <p:extLst>
      <p:ext uri="{BB962C8B-B14F-4D97-AF65-F5344CB8AC3E}">
        <p14:creationId xmlns:p14="http://schemas.microsoft.com/office/powerpoint/2010/main" val="208892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57A6-A2CB-3FDD-C1A1-7F9B826CCAC4}"/>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Diagrams</a:t>
            </a:r>
            <a:endParaRPr lang="en-IN" b="1" dirty="0"/>
          </a:p>
        </p:txBody>
      </p:sp>
      <p:sp>
        <p:nvSpPr>
          <p:cNvPr id="3" name="Content Placeholder 2">
            <a:extLst>
              <a:ext uri="{FF2B5EF4-FFF2-40B4-BE49-F238E27FC236}">
                <a16:creationId xmlns:a16="http://schemas.microsoft.com/office/drawing/2014/main" id="{C99E66E5-E87B-AC69-4610-6D237228E838}"/>
              </a:ext>
            </a:extLst>
          </p:cNvPr>
          <p:cNvSpPr>
            <a:spLocks noGrp="1"/>
          </p:cNvSpPr>
          <p:nvPr>
            <p:ph idx="1"/>
          </p:nvPr>
        </p:nvSpPr>
        <p:spPr>
          <a:xfrm>
            <a:off x="838200" y="1690688"/>
            <a:ext cx="10515600" cy="4304998"/>
          </a:xfrm>
        </p:spPr>
        <p:txBody>
          <a:bodyPr vert="horz" lIns="91440" tIns="45720" rIns="91440" bIns="45720" numCol="1" rtlCol="0" anchor="ctr">
            <a:normAutofit/>
          </a:bodyPr>
          <a:lstStyle/>
          <a:p>
            <a:pPr marL="0" indent="0" algn="ctr">
              <a:buNone/>
            </a:pPr>
            <a:r>
              <a:rPr lang="en-US" b="1" dirty="0">
                <a:latin typeface="Cambria" panose="02040503050406030204" pitchFamily="18" charset="0"/>
                <a:ea typeface="Cambria" panose="02040503050406030204" pitchFamily="18" charset="0"/>
              </a:rPr>
              <a:t>UML Diagrams ( Verify by guide)</a:t>
            </a:r>
          </a:p>
          <a:p>
            <a:pPr marL="0" indent="0" algn="l">
              <a:buNone/>
            </a:pPr>
            <a:endParaRPr lang="en-IN" b="0" i="0" dirty="0">
              <a:solidFill>
                <a:srgbClr val="404243"/>
              </a:solidFill>
              <a:effectLst/>
              <a:latin typeface="Inter"/>
            </a:endParaRPr>
          </a:p>
        </p:txBody>
      </p:sp>
    </p:spTree>
    <p:extLst>
      <p:ext uri="{BB962C8B-B14F-4D97-AF65-F5344CB8AC3E}">
        <p14:creationId xmlns:p14="http://schemas.microsoft.com/office/powerpoint/2010/main" val="39511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E26F0-28A1-5158-31FF-9CC858B5AA61}"/>
              </a:ext>
            </a:extLst>
          </p:cNvPr>
          <p:cNvSpPr>
            <a:spLocks noGrp="1"/>
          </p:cNvSpPr>
          <p:nvPr>
            <p:ph idx="1"/>
          </p:nvPr>
        </p:nvSpPr>
        <p:spPr>
          <a:xfrm>
            <a:off x="838200" y="152400"/>
            <a:ext cx="10515600" cy="6024563"/>
          </a:xfrm>
        </p:spPr>
        <p:txBody>
          <a:bodyPr/>
          <a:lstStyle/>
          <a:p>
            <a:r>
              <a:rPr lang="en-US" sz="3200" dirty="0">
                <a:latin typeface="Cambria" panose="02040503050406030204" pitchFamily="18" charset="0"/>
                <a:ea typeface="Cambria" panose="02040503050406030204" pitchFamily="18" charset="0"/>
              </a:rPr>
              <a:t>Class Diagram:</a:t>
            </a:r>
            <a:endParaRPr lang="en-US" sz="2400" dirty="0">
              <a:latin typeface="Cambria" panose="02040503050406030204" pitchFamily="18" charset="0"/>
              <a:ea typeface="Cambria" panose="02040503050406030204" pitchFamily="18" charset="0"/>
            </a:endParaRPr>
          </a:p>
          <a:p>
            <a:endParaRPr lang="en-IN" sz="2000" dirty="0"/>
          </a:p>
        </p:txBody>
      </p:sp>
      <p:pic>
        <p:nvPicPr>
          <p:cNvPr id="4" name="Picture 3" descr="A picture containing text, white&#10;&#10;Description automatically generated">
            <a:extLst>
              <a:ext uri="{FF2B5EF4-FFF2-40B4-BE49-F238E27FC236}">
                <a16:creationId xmlns:a16="http://schemas.microsoft.com/office/drawing/2014/main" id="{BBAEB09E-3955-7FF9-15C2-9F180BB79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033" y="681037"/>
            <a:ext cx="8977892" cy="5684599"/>
          </a:xfrm>
          <a:prstGeom prst="rect">
            <a:avLst/>
          </a:prstGeom>
        </p:spPr>
      </p:pic>
    </p:spTree>
    <p:extLst>
      <p:ext uri="{BB962C8B-B14F-4D97-AF65-F5344CB8AC3E}">
        <p14:creationId xmlns:p14="http://schemas.microsoft.com/office/powerpoint/2010/main" val="258476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18C50-F634-5F08-131C-5C1EC4630987}"/>
              </a:ext>
            </a:extLst>
          </p:cNvPr>
          <p:cNvSpPr>
            <a:spLocks noGrp="1"/>
          </p:cNvSpPr>
          <p:nvPr>
            <p:ph idx="1"/>
          </p:nvPr>
        </p:nvSpPr>
        <p:spPr>
          <a:xfrm>
            <a:off x="838200" y="85725"/>
            <a:ext cx="10515600" cy="6091238"/>
          </a:xfrm>
        </p:spPr>
        <p:txBody>
          <a:bodyPr/>
          <a:lstStyle/>
          <a:p>
            <a:r>
              <a:rPr lang="en-US" dirty="0">
                <a:latin typeface="Cambria" panose="02040503050406030204" pitchFamily="18" charset="0"/>
                <a:ea typeface="Cambria" panose="02040503050406030204" pitchFamily="18" charset="0"/>
              </a:rPr>
              <a:t>Component Diagram:-</a:t>
            </a:r>
          </a:p>
          <a:p>
            <a:endParaRPr lang="en-IN" dirty="0"/>
          </a:p>
        </p:txBody>
      </p:sp>
      <p:pic>
        <p:nvPicPr>
          <p:cNvPr id="5" name="Picture 4">
            <a:extLst>
              <a:ext uri="{FF2B5EF4-FFF2-40B4-BE49-F238E27FC236}">
                <a16:creationId xmlns:a16="http://schemas.microsoft.com/office/drawing/2014/main" id="{ACFD2ADE-336E-2078-5282-8EB1C2608B78}"/>
              </a:ext>
            </a:extLst>
          </p:cNvPr>
          <p:cNvPicPr>
            <a:picLocks noChangeAspect="1"/>
          </p:cNvPicPr>
          <p:nvPr/>
        </p:nvPicPr>
        <p:blipFill>
          <a:blip r:embed="rId2"/>
          <a:stretch>
            <a:fillRect/>
          </a:stretch>
        </p:blipFill>
        <p:spPr>
          <a:xfrm>
            <a:off x="2552701" y="514350"/>
            <a:ext cx="7077074" cy="5662613"/>
          </a:xfrm>
          <a:prstGeom prst="rect">
            <a:avLst/>
          </a:prstGeom>
        </p:spPr>
      </p:pic>
    </p:spTree>
    <p:extLst>
      <p:ext uri="{BB962C8B-B14F-4D97-AF65-F5344CB8AC3E}">
        <p14:creationId xmlns:p14="http://schemas.microsoft.com/office/powerpoint/2010/main" val="28097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03188-3C0B-5B2B-9B49-BF35970CAC2D}"/>
              </a:ext>
            </a:extLst>
          </p:cNvPr>
          <p:cNvSpPr>
            <a:spLocks noGrp="1"/>
          </p:cNvSpPr>
          <p:nvPr>
            <p:ph idx="1"/>
          </p:nvPr>
        </p:nvSpPr>
        <p:spPr>
          <a:xfrm>
            <a:off x="838200" y="152400"/>
            <a:ext cx="10515600" cy="6024563"/>
          </a:xfrm>
        </p:spPr>
        <p:txBody>
          <a:bodyPr/>
          <a:lstStyle/>
          <a:p>
            <a:r>
              <a:rPr lang="en-US" dirty="0">
                <a:latin typeface="Cambria" panose="02040503050406030204" pitchFamily="18" charset="0"/>
                <a:ea typeface="Cambria" panose="02040503050406030204" pitchFamily="18" charset="0"/>
              </a:rPr>
              <a:t>Deployment Diagram:-</a:t>
            </a:r>
          </a:p>
          <a:p>
            <a:endParaRPr lang="en-IN" dirty="0"/>
          </a:p>
        </p:txBody>
      </p:sp>
      <p:pic>
        <p:nvPicPr>
          <p:cNvPr id="5" name="Picture 4">
            <a:extLst>
              <a:ext uri="{FF2B5EF4-FFF2-40B4-BE49-F238E27FC236}">
                <a16:creationId xmlns:a16="http://schemas.microsoft.com/office/drawing/2014/main" id="{BA8739D5-137E-76EA-A781-73332A33DF1B}"/>
              </a:ext>
            </a:extLst>
          </p:cNvPr>
          <p:cNvPicPr>
            <a:picLocks noChangeAspect="1"/>
          </p:cNvPicPr>
          <p:nvPr/>
        </p:nvPicPr>
        <p:blipFill>
          <a:blip r:embed="rId2"/>
          <a:stretch>
            <a:fillRect/>
          </a:stretch>
        </p:blipFill>
        <p:spPr>
          <a:xfrm>
            <a:off x="2809876" y="681037"/>
            <a:ext cx="6800850" cy="5310187"/>
          </a:xfrm>
          <a:prstGeom prst="rect">
            <a:avLst/>
          </a:prstGeom>
        </p:spPr>
      </p:pic>
    </p:spTree>
    <p:extLst>
      <p:ext uri="{BB962C8B-B14F-4D97-AF65-F5344CB8AC3E}">
        <p14:creationId xmlns:p14="http://schemas.microsoft.com/office/powerpoint/2010/main" val="34772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1E3CF-D4BC-A92D-5A3D-C44A376A72E4}"/>
              </a:ext>
            </a:extLst>
          </p:cNvPr>
          <p:cNvSpPr txBox="1"/>
          <p:nvPr/>
        </p:nvSpPr>
        <p:spPr>
          <a:xfrm>
            <a:off x="880432" y="300335"/>
            <a:ext cx="1070196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IN" sz="2400" dirty="0">
              <a:latin typeface="Cambria"/>
              <a:cs typeface="Arial"/>
            </a:endParaRPr>
          </a:p>
          <a:p>
            <a:pPr>
              <a:buChar char="•"/>
            </a:pPr>
            <a:r>
              <a:rPr lang="en-IN" sz="2400" dirty="0" err="1">
                <a:latin typeface="Cambria"/>
                <a:cs typeface="Arial"/>
              </a:rPr>
              <a:t>UseCase</a:t>
            </a:r>
            <a:r>
              <a:rPr lang="en-IN" sz="2400" dirty="0">
                <a:latin typeface="Cambria"/>
                <a:cs typeface="Arial"/>
              </a:rPr>
              <a:t> Diagram:</a:t>
            </a:r>
            <a:endParaRPr lang="en-IN" dirty="0">
              <a:latin typeface="Cambria"/>
              <a:cs typeface="Arial"/>
            </a:endParaRPr>
          </a:p>
          <a:p>
            <a:pPr>
              <a:buChar char="•"/>
            </a:pPr>
            <a:endParaRPr lang="en-US" dirty="0">
              <a:latin typeface="Cambria"/>
              <a:cs typeface="Arial"/>
            </a:endParaRPr>
          </a:p>
        </p:txBody>
      </p:sp>
      <p:pic>
        <p:nvPicPr>
          <p:cNvPr id="6" name="Picture 5">
            <a:extLst>
              <a:ext uri="{FF2B5EF4-FFF2-40B4-BE49-F238E27FC236}">
                <a16:creationId xmlns:a16="http://schemas.microsoft.com/office/drawing/2014/main" id="{346824E6-DE32-AF17-DA68-B58DBECEE08A}"/>
              </a:ext>
            </a:extLst>
          </p:cNvPr>
          <p:cNvPicPr>
            <a:picLocks noChangeAspect="1"/>
          </p:cNvPicPr>
          <p:nvPr/>
        </p:nvPicPr>
        <p:blipFill rotWithShape="1">
          <a:blip r:embed="rId2"/>
          <a:srcRect l="-1" t="5971" r="-653"/>
          <a:stretch/>
        </p:blipFill>
        <p:spPr>
          <a:xfrm>
            <a:off x="2571750" y="1552575"/>
            <a:ext cx="6477000" cy="4648200"/>
          </a:xfrm>
          <a:prstGeom prst="rect">
            <a:avLst/>
          </a:prstGeom>
        </p:spPr>
      </p:pic>
    </p:spTree>
    <p:extLst>
      <p:ext uri="{BB962C8B-B14F-4D97-AF65-F5344CB8AC3E}">
        <p14:creationId xmlns:p14="http://schemas.microsoft.com/office/powerpoint/2010/main" val="115604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7E02B-38BB-3E6A-8032-7874DBE5F66B}"/>
              </a:ext>
            </a:extLst>
          </p:cNvPr>
          <p:cNvSpPr>
            <a:spLocks noGrp="1"/>
          </p:cNvSpPr>
          <p:nvPr>
            <p:ph idx="1"/>
          </p:nvPr>
        </p:nvSpPr>
        <p:spPr>
          <a:xfrm>
            <a:off x="838200" y="219075"/>
            <a:ext cx="10515600" cy="5957888"/>
          </a:xfrm>
        </p:spPr>
        <p:txBody>
          <a:bodyPr/>
          <a:lstStyle/>
          <a:p>
            <a:r>
              <a:rPr lang="en-US" dirty="0">
                <a:latin typeface="Cambria" panose="02040503050406030204" pitchFamily="18" charset="0"/>
                <a:ea typeface="Cambria" panose="02040503050406030204" pitchFamily="18" charset="0"/>
              </a:rPr>
              <a:t>Activity Diagram</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7B49835-27EB-C315-14C0-FE76CC19E791}"/>
              </a:ext>
            </a:extLst>
          </p:cNvPr>
          <p:cNvPicPr>
            <a:picLocks noChangeAspect="1"/>
          </p:cNvPicPr>
          <p:nvPr/>
        </p:nvPicPr>
        <p:blipFill>
          <a:blip r:embed="rId2"/>
          <a:stretch>
            <a:fillRect/>
          </a:stretch>
        </p:blipFill>
        <p:spPr>
          <a:xfrm>
            <a:off x="2430462" y="800100"/>
            <a:ext cx="7331075" cy="5467596"/>
          </a:xfrm>
          <a:prstGeom prst="rect">
            <a:avLst/>
          </a:prstGeom>
        </p:spPr>
      </p:pic>
    </p:spTree>
    <p:extLst>
      <p:ext uri="{BB962C8B-B14F-4D97-AF65-F5344CB8AC3E}">
        <p14:creationId xmlns:p14="http://schemas.microsoft.com/office/powerpoint/2010/main" val="245988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1FA0C-49E7-C9CF-09CC-CBA4ED2A8E93}"/>
              </a:ext>
            </a:extLst>
          </p:cNvPr>
          <p:cNvSpPr>
            <a:spLocks noGrp="1"/>
          </p:cNvSpPr>
          <p:nvPr>
            <p:ph idx="1"/>
          </p:nvPr>
        </p:nvSpPr>
        <p:spPr>
          <a:xfrm>
            <a:off x="838200" y="123825"/>
            <a:ext cx="10515600" cy="6053138"/>
          </a:xfrm>
        </p:spPr>
        <p:txBody>
          <a:bodyPr/>
          <a:lstStyle/>
          <a:p>
            <a:r>
              <a:rPr lang="en-US" dirty="0" err="1">
                <a:latin typeface="Cambira"/>
              </a:rPr>
              <a:t>StateMachine</a:t>
            </a:r>
            <a:r>
              <a:rPr lang="en-US" dirty="0">
                <a:latin typeface="Cambira"/>
              </a:rPr>
              <a:t> Diagram:-</a:t>
            </a:r>
          </a:p>
          <a:p>
            <a:endParaRPr lang="en-IN" dirty="0"/>
          </a:p>
        </p:txBody>
      </p:sp>
      <p:pic>
        <p:nvPicPr>
          <p:cNvPr id="5" name="Picture 4">
            <a:extLst>
              <a:ext uri="{FF2B5EF4-FFF2-40B4-BE49-F238E27FC236}">
                <a16:creationId xmlns:a16="http://schemas.microsoft.com/office/drawing/2014/main" id="{FA6F799B-5017-0DE3-D1DF-87169A89A145}"/>
              </a:ext>
            </a:extLst>
          </p:cNvPr>
          <p:cNvPicPr>
            <a:picLocks noChangeAspect="1"/>
          </p:cNvPicPr>
          <p:nvPr/>
        </p:nvPicPr>
        <p:blipFill>
          <a:blip r:embed="rId2"/>
          <a:stretch>
            <a:fillRect/>
          </a:stretch>
        </p:blipFill>
        <p:spPr>
          <a:xfrm>
            <a:off x="2209239" y="594752"/>
            <a:ext cx="7134225" cy="5398267"/>
          </a:xfrm>
          <a:prstGeom prst="rect">
            <a:avLst/>
          </a:prstGeom>
        </p:spPr>
      </p:pic>
    </p:spTree>
    <p:extLst>
      <p:ext uri="{BB962C8B-B14F-4D97-AF65-F5344CB8AC3E}">
        <p14:creationId xmlns:p14="http://schemas.microsoft.com/office/powerpoint/2010/main" val="150301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FD240E8-B716-53E4-E042-BCF7FB09A474}"/>
              </a:ext>
            </a:extLst>
          </p:cNvPr>
          <p:cNvSpPr>
            <a:spLocks noGrp="1"/>
          </p:cNvSpPr>
          <p:nvPr>
            <p:ph idx="1"/>
          </p:nvPr>
        </p:nvSpPr>
        <p:spPr>
          <a:xfrm>
            <a:off x="838200" y="200025"/>
            <a:ext cx="10515600" cy="5976938"/>
          </a:xfrm>
        </p:spPr>
        <p:txBody>
          <a:bodyPr/>
          <a:lstStyle/>
          <a:p>
            <a:r>
              <a:rPr lang="en-US" dirty="0"/>
              <a:t>Sequence Diagram:</a:t>
            </a:r>
          </a:p>
          <a:p>
            <a:endParaRPr lang="en-IN" dirty="0"/>
          </a:p>
        </p:txBody>
      </p:sp>
      <p:pic>
        <p:nvPicPr>
          <p:cNvPr id="9" name="Picture 8">
            <a:extLst>
              <a:ext uri="{FF2B5EF4-FFF2-40B4-BE49-F238E27FC236}">
                <a16:creationId xmlns:a16="http://schemas.microsoft.com/office/drawing/2014/main" id="{5648FE3D-FEE3-617B-04B8-9EE717E385D0}"/>
              </a:ext>
            </a:extLst>
          </p:cNvPr>
          <p:cNvPicPr>
            <a:picLocks noChangeAspect="1"/>
          </p:cNvPicPr>
          <p:nvPr/>
        </p:nvPicPr>
        <p:blipFill>
          <a:blip r:embed="rId2"/>
          <a:stretch>
            <a:fillRect/>
          </a:stretch>
        </p:blipFill>
        <p:spPr>
          <a:xfrm>
            <a:off x="1608603" y="746532"/>
            <a:ext cx="9230847" cy="5364936"/>
          </a:xfrm>
          <a:prstGeom prst="rect">
            <a:avLst/>
          </a:prstGeom>
        </p:spPr>
      </p:pic>
    </p:spTree>
    <p:extLst>
      <p:ext uri="{BB962C8B-B14F-4D97-AF65-F5344CB8AC3E}">
        <p14:creationId xmlns:p14="http://schemas.microsoft.com/office/powerpoint/2010/main" val="172255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2A175-49BC-D9B7-3BDC-648E38D3912A}"/>
              </a:ext>
            </a:extLst>
          </p:cNvPr>
          <p:cNvSpPr>
            <a:spLocks noGrp="1"/>
          </p:cNvSpPr>
          <p:nvPr>
            <p:ph idx="1"/>
          </p:nvPr>
        </p:nvSpPr>
        <p:spPr>
          <a:xfrm>
            <a:off x="838200" y="238125"/>
            <a:ext cx="10515600" cy="5938838"/>
          </a:xfrm>
        </p:spPr>
        <p:txBody>
          <a:bodyPr/>
          <a:lstStyle/>
          <a:p>
            <a:r>
              <a:rPr lang="en-US" dirty="0">
                <a:latin typeface="Cambira"/>
              </a:rPr>
              <a:t>Interaction Overview Diagram:</a:t>
            </a:r>
          </a:p>
          <a:p>
            <a:endParaRPr lang="en-IN" dirty="0"/>
          </a:p>
        </p:txBody>
      </p:sp>
      <p:pic>
        <p:nvPicPr>
          <p:cNvPr id="5" name="Picture 4">
            <a:extLst>
              <a:ext uri="{FF2B5EF4-FFF2-40B4-BE49-F238E27FC236}">
                <a16:creationId xmlns:a16="http://schemas.microsoft.com/office/drawing/2014/main" id="{4C76CF76-30B2-F6E6-C403-8A19651164EE}"/>
              </a:ext>
            </a:extLst>
          </p:cNvPr>
          <p:cNvPicPr>
            <a:picLocks noChangeAspect="1"/>
          </p:cNvPicPr>
          <p:nvPr/>
        </p:nvPicPr>
        <p:blipFill>
          <a:blip r:embed="rId2"/>
          <a:stretch>
            <a:fillRect/>
          </a:stretch>
        </p:blipFill>
        <p:spPr>
          <a:xfrm>
            <a:off x="2000250" y="857250"/>
            <a:ext cx="8391525" cy="5348288"/>
          </a:xfrm>
          <a:prstGeom prst="rect">
            <a:avLst/>
          </a:prstGeom>
        </p:spPr>
      </p:pic>
    </p:spTree>
    <p:extLst>
      <p:ext uri="{BB962C8B-B14F-4D97-AF65-F5344CB8AC3E}">
        <p14:creationId xmlns:p14="http://schemas.microsoft.com/office/powerpoint/2010/main" val="271637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356-07B7-33B5-AAAA-77C5079FDA1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Database Design</a:t>
            </a:r>
            <a:endParaRPr lang="en-IN" dirty="0"/>
          </a:p>
        </p:txBody>
      </p:sp>
      <p:pic>
        <p:nvPicPr>
          <p:cNvPr id="5" name="Picture 4">
            <a:extLst>
              <a:ext uri="{FF2B5EF4-FFF2-40B4-BE49-F238E27FC236}">
                <a16:creationId xmlns:a16="http://schemas.microsoft.com/office/drawing/2014/main" id="{1D94FCB0-B5F1-07B7-020D-2AE1420EA73A}"/>
              </a:ext>
            </a:extLst>
          </p:cNvPr>
          <p:cNvPicPr>
            <a:picLocks noChangeAspect="1"/>
          </p:cNvPicPr>
          <p:nvPr/>
        </p:nvPicPr>
        <p:blipFill>
          <a:blip r:embed="rId2"/>
          <a:stretch>
            <a:fillRect/>
          </a:stretch>
        </p:blipFill>
        <p:spPr>
          <a:xfrm>
            <a:off x="838200" y="1555668"/>
            <a:ext cx="2707315" cy="4660132"/>
          </a:xfrm>
          <a:prstGeom prst="rect">
            <a:avLst/>
          </a:prstGeom>
        </p:spPr>
      </p:pic>
    </p:spTree>
    <p:extLst>
      <p:ext uri="{BB962C8B-B14F-4D97-AF65-F5344CB8AC3E}">
        <p14:creationId xmlns:p14="http://schemas.microsoft.com/office/powerpoint/2010/main" val="99083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D5C8-A3CD-AC0B-E6CF-0AD18BF75DD6}"/>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Team Details</a:t>
            </a:r>
            <a:endParaRPr lang="en-IN"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9F0BC5A1-CF1E-41ED-F1BF-1F4509F9BE2B}"/>
              </a:ext>
            </a:extLst>
          </p:cNvPr>
          <p:cNvGraphicFramePr>
            <a:graphicFrameLocks noGrp="1"/>
          </p:cNvGraphicFramePr>
          <p:nvPr>
            <p:ph idx="1"/>
            <p:extLst>
              <p:ext uri="{D42A27DB-BD31-4B8C-83A1-F6EECF244321}">
                <p14:modId xmlns:p14="http://schemas.microsoft.com/office/powerpoint/2010/main" val="106501088"/>
              </p:ext>
            </p:extLst>
          </p:nvPr>
        </p:nvGraphicFramePr>
        <p:xfrm>
          <a:off x="586407" y="1573833"/>
          <a:ext cx="10664688" cy="1112520"/>
        </p:xfrm>
        <a:graphic>
          <a:graphicData uri="http://schemas.openxmlformats.org/drawingml/2006/table">
            <a:tbl>
              <a:tblPr firstRow="1" bandRow="1">
                <a:tableStyleId>{616DA210-FB5B-4158-B5E0-FEB733F419BA}</a:tableStyleId>
              </a:tblPr>
              <a:tblGrid>
                <a:gridCol w="1096618">
                  <a:extLst>
                    <a:ext uri="{9D8B030D-6E8A-4147-A177-3AD203B41FA5}">
                      <a16:colId xmlns:a16="http://schemas.microsoft.com/office/drawing/2014/main" val="1605300048"/>
                    </a:ext>
                  </a:extLst>
                </a:gridCol>
                <a:gridCol w="2213114">
                  <a:extLst>
                    <a:ext uri="{9D8B030D-6E8A-4147-A177-3AD203B41FA5}">
                      <a16:colId xmlns:a16="http://schemas.microsoft.com/office/drawing/2014/main" val="214191591"/>
                    </a:ext>
                  </a:extLst>
                </a:gridCol>
                <a:gridCol w="2968487">
                  <a:extLst>
                    <a:ext uri="{9D8B030D-6E8A-4147-A177-3AD203B41FA5}">
                      <a16:colId xmlns:a16="http://schemas.microsoft.com/office/drawing/2014/main" val="1395377188"/>
                    </a:ext>
                  </a:extLst>
                </a:gridCol>
                <a:gridCol w="4386469">
                  <a:extLst>
                    <a:ext uri="{9D8B030D-6E8A-4147-A177-3AD203B41FA5}">
                      <a16:colId xmlns:a16="http://schemas.microsoft.com/office/drawing/2014/main" val="2719316261"/>
                    </a:ext>
                  </a:extLst>
                </a:gridCol>
              </a:tblGrid>
              <a:tr h="370840">
                <a:tc>
                  <a:txBody>
                    <a:bodyPr/>
                    <a:lstStyle/>
                    <a:p>
                      <a:pPr algn="ctr"/>
                      <a:r>
                        <a:rPr lang="en-US" dirty="0">
                          <a:latin typeface="Cambria" panose="02040503050406030204" pitchFamily="18" charset="0"/>
                          <a:ea typeface="Cambria" panose="02040503050406030204" pitchFamily="18" charset="0"/>
                        </a:rPr>
                        <a:t>No.</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Enrollment No.</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Student Name</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Role In Project</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12679176"/>
                  </a:ext>
                </a:extLst>
              </a:tr>
              <a:tr h="370840">
                <a:tc>
                  <a:txBody>
                    <a:bodyPr/>
                    <a:lstStyle/>
                    <a:p>
                      <a:pPr algn="ctr"/>
                      <a:r>
                        <a:rPr lang="en-US" dirty="0">
                          <a:latin typeface="Cambria" panose="02040503050406030204" pitchFamily="18" charset="0"/>
                          <a:ea typeface="Cambria" panose="02040503050406030204" pitchFamily="18" charset="0"/>
                        </a:rPr>
                        <a:t>1</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12002080601105</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Smit Solanki</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Frontend/Backend</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51118170"/>
                  </a:ext>
                </a:extLst>
              </a:tr>
              <a:tr h="370840">
                <a:tc>
                  <a:txBody>
                    <a:bodyPr/>
                    <a:lstStyle/>
                    <a:p>
                      <a:pPr algn="ctr"/>
                      <a:endParaRPr lang="en-IN" dirty="0">
                        <a:latin typeface="Cambria" panose="02040503050406030204" pitchFamily="18" charset="0"/>
                        <a:ea typeface="Cambria" panose="02040503050406030204" pitchFamily="18" charset="0"/>
                      </a:endParaRPr>
                    </a:p>
                  </a:txBody>
                  <a:tcPr/>
                </a:tc>
                <a:tc>
                  <a:txBody>
                    <a:bodyPr/>
                    <a:lstStyle/>
                    <a:p>
                      <a:pPr algn="ctr"/>
                      <a:endParaRPr lang="en-IN" dirty="0">
                        <a:latin typeface="Cambria" panose="02040503050406030204" pitchFamily="18" charset="0"/>
                        <a:ea typeface="Cambria" panose="02040503050406030204" pitchFamily="18" charset="0"/>
                      </a:endParaRPr>
                    </a:p>
                  </a:txBody>
                  <a:tcPr/>
                </a:tc>
                <a:tc>
                  <a:txBody>
                    <a:bodyPr/>
                    <a:lstStyle/>
                    <a:p>
                      <a:pPr algn="ctr"/>
                      <a:endParaRPr lang="en-IN" dirty="0">
                        <a:latin typeface="Cambria" panose="02040503050406030204" pitchFamily="18" charset="0"/>
                        <a:ea typeface="Cambria" panose="02040503050406030204" pitchFamily="18" charset="0"/>
                      </a:endParaRPr>
                    </a:p>
                  </a:txBody>
                  <a:tcPr/>
                </a:tc>
                <a:tc>
                  <a:txBody>
                    <a:bodyPr/>
                    <a:lstStyle/>
                    <a:p>
                      <a:pPr algn="ct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212448058"/>
                  </a:ext>
                </a:extLst>
              </a:tr>
            </a:tbl>
          </a:graphicData>
        </a:graphic>
      </p:graphicFrame>
      <p:graphicFrame>
        <p:nvGraphicFramePr>
          <p:cNvPr id="3" name="Table 2">
            <a:extLst>
              <a:ext uri="{FF2B5EF4-FFF2-40B4-BE49-F238E27FC236}">
                <a16:creationId xmlns:a16="http://schemas.microsoft.com/office/drawing/2014/main" id="{2AAFB437-9B06-6454-D91C-245F00C3AA7E}"/>
              </a:ext>
            </a:extLst>
          </p:cNvPr>
          <p:cNvGraphicFramePr>
            <a:graphicFrameLocks noGrp="1"/>
          </p:cNvGraphicFramePr>
          <p:nvPr>
            <p:extLst>
              <p:ext uri="{D42A27DB-BD31-4B8C-83A1-F6EECF244321}">
                <p14:modId xmlns:p14="http://schemas.microsoft.com/office/powerpoint/2010/main" val="842697458"/>
              </p:ext>
            </p:extLst>
          </p:nvPr>
        </p:nvGraphicFramePr>
        <p:xfrm>
          <a:off x="586407" y="2315513"/>
          <a:ext cx="10664688" cy="370840"/>
        </p:xfrm>
        <a:graphic>
          <a:graphicData uri="http://schemas.openxmlformats.org/drawingml/2006/table">
            <a:tbl>
              <a:tblPr firstRow="1" bandRow="1">
                <a:tableStyleId>{616DA210-FB5B-4158-B5E0-FEB733F419BA}</a:tableStyleId>
              </a:tblPr>
              <a:tblGrid>
                <a:gridCol w="1096618">
                  <a:extLst>
                    <a:ext uri="{9D8B030D-6E8A-4147-A177-3AD203B41FA5}">
                      <a16:colId xmlns:a16="http://schemas.microsoft.com/office/drawing/2014/main" val="912266590"/>
                    </a:ext>
                  </a:extLst>
                </a:gridCol>
                <a:gridCol w="2213114">
                  <a:extLst>
                    <a:ext uri="{9D8B030D-6E8A-4147-A177-3AD203B41FA5}">
                      <a16:colId xmlns:a16="http://schemas.microsoft.com/office/drawing/2014/main" val="1818268382"/>
                    </a:ext>
                  </a:extLst>
                </a:gridCol>
                <a:gridCol w="2968487">
                  <a:extLst>
                    <a:ext uri="{9D8B030D-6E8A-4147-A177-3AD203B41FA5}">
                      <a16:colId xmlns:a16="http://schemas.microsoft.com/office/drawing/2014/main" val="222503123"/>
                    </a:ext>
                  </a:extLst>
                </a:gridCol>
                <a:gridCol w="4386469">
                  <a:extLst>
                    <a:ext uri="{9D8B030D-6E8A-4147-A177-3AD203B41FA5}">
                      <a16:colId xmlns:a16="http://schemas.microsoft.com/office/drawing/2014/main" val="2306559009"/>
                    </a:ext>
                  </a:extLst>
                </a:gridCol>
              </a:tblGrid>
              <a:tr h="370840">
                <a:tc>
                  <a:txBody>
                    <a:bodyPr/>
                    <a:lstStyle/>
                    <a:p>
                      <a:pPr algn="ctr"/>
                      <a:r>
                        <a:rPr lang="en-US" b="0" dirty="0">
                          <a:latin typeface="Cambria" panose="02040503050406030204" pitchFamily="18" charset="0"/>
                          <a:ea typeface="Cambria" panose="02040503050406030204" pitchFamily="18" charset="0"/>
                        </a:rPr>
                        <a:t>2</a:t>
                      </a:r>
                      <a:endParaRPr lang="en-IN" b="0" dirty="0">
                        <a:latin typeface="Cambria" panose="02040503050406030204" pitchFamily="18" charset="0"/>
                        <a:ea typeface="Cambria" panose="02040503050406030204" pitchFamily="18" charset="0"/>
                      </a:endParaRPr>
                    </a:p>
                  </a:txBody>
                  <a:tcPr/>
                </a:tc>
                <a:tc>
                  <a:txBody>
                    <a:bodyPr/>
                    <a:lstStyle/>
                    <a:p>
                      <a:pPr algn="ctr"/>
                      <a:r>
                        <a:rPr lang="en-US" b="0" dirty="0">
                          <a:latin typeface="Cambria" panose="02040503050406030204" pitchFamily="18" charset="0"/>
                          <a:ea typeface="Cambria" panose="02040503050406030204" pitchFamily="18" charset="0"/>
                        </a:rPr>
                        <a:t>12002080601120</a:t>
                      </a:r>
                      <a:endParaRPr lang="en-IN" b="0" dirty="0">
                        <a:latin typeface="Cambria" panose="02040503050406030204" pitchFamily="18" charset="0"/>
                        <a:ea typeface="Cambria" panose="02040503050406030204" pitchFamily="18" charset="0"/>
                      </a:endParaRPr>
                    </a:p>
                  </a:txBody>
                  <a:tcPr/>
                </a:tc>
                <a:tc>
                  <a:txBody>
                    <a:bodyPr/>
                    <a:lstStyle/>
                    <a:p>
                      <a:pPr algn="ctr"/>
                      <a:r>
                        <a:rPr lang="en-US" b="0" dirty="0">
                          <a:latin typeface="Cambria" panose="02040503050406030204" pitchFamily="18" charset="0"/>
                          <a:ea typeface="Cambria" panose="02040503050406030204" pitchFamily="18" charset="0"/>
                        </a:rPr>
                        <a:t>Vishvam Shah</a:t>
                      </a:r>
                      <a:endParaRPr lang="en-IN" b="0" dirty="0">
                        <a:latin typeface="Cambria" panose="02040503050406030204" pitchFamily="18" charset="0"/>
                        <a:ea typeface="Cambria" panose="02040503050406030204" pitchFamily="18" charset="0"/>
                      </a:endParaRPr>
                    </a:p>
                  </a:txBody>
                  <a:tcPr/>
                </a:tc>
                <a:tc>
                  <a:txBody>
                    <a:bodyPr/>
                    <a:lstStyle/>
                    <a:p>
                      <a:pPr algn="ctr"/>
                      <a:r>
                        <a:rPr lang="en-US" b="0" dirty="0">
                          <a:latin typeface="Cambria" panose="02040503050406030204" pitchFamily="18" charset="0"/>
                          <a:ea typeface="Cambria" panose="02040503050406030204" pitchFamily="18" charset="0"/>
                        </a:rPr>
                        <a:t>Frontend/Backend</a:t>
                      </a:r>
                      <a:endParaRPr lang="en-IN"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6390555"/>
                  </a:ext>
                </a:extLst>
              </a:tr>
            </a:tbl>
          </a:graphicData>
        </a:graphic>
      </p:graphicFrame>
      <p:graphicFrame>
        <p:nvGraphicFramePr>
          <p:cNvPr id="7" name="Table 6">
            <a:extLst>
              <a:ext uri="{FF2B5EF4-FFF2-40B4-BE49-F238E27FC236}">
                <a16:creationId xmlns:a16="http://schemas.microsoft.com/office/drawing/2014/main" id="{89AB47AB-1BC0-FCC2-466B-C286E54D3F50}"/>
              </a:ext>
            </a:extLst>
          </p:cNvPr>
          <p:cNvGraphicFramePr>
            <a:graphicFrameLocks noGrp="1"/>
          </p:cNvGraphicFramePr>
          <p:nvPr>
            <p:extLst>
              <p:ext uri="{D42A27DB-BD31-4B8C-83A1-F6EECF244321}">
                <p14:modId xmlns:p14="http://schemas.microsoft.com/office/powerpoint/2010/main" val="4010361709"/>
              </p:ext>
            </p:extLst>
          </p:nvPr>
        </p:nvGraphicFramePr>
        <p:xfrm>
          <a:off x="586407" y="2686353"/>
          <a:ext cx="10664688" cy="370840"/>
        </p:xfrm>
        <a:graphic>
          <a:graphicData uri="http://schemas.openxmlformats.org/drawingml/2006/table">
            <a:tbl>
              <a:tblPr firstRow="1" bandRow="1">
                <a:tableStyleId>{616DA210-FB5B-4158-B5E0-FEB733F419BA}</a:tableStyleId>
              </a:tblPr>
              <a:tblGrid>
                <a:gridCol w="1096618">
                  <a:extLst>
                    <a:ext uri="{9D8B030D-6E8A-4147-A177-3AD203B41FA5}">
                      <a16:colId xmlns:a16="http://schemas.microsoft.com/office/drawing/2014/main" val="477700910"/>
                    </a:ext>
                  </a:extLst>
                </a:gridCol>
                <a:gridCol w="2213114">
                  <a:extLst>
                    <a:ext uri="{9D8B030D-6E8A-4147-A177-3AD203B41FA5}">
                      <a16:colId xmlns:a16="http://schemas.microsoft.com/office/drawing/2014/main" val="1127455673"/>
                    </a:ext>
                  </a:extLst>
                </a:gridCol>
                <a:gridCol w="2968487">
                  <a:extLst>
                    <a:ext uri="{9D8B030D-6E8A-4147-A177-3AD203B41FA5}">
                      <a16:colId xmlns:a16="http://schemas.microsoft.com/office/drawing/2014/main" val="1750498055"/>
                    </a:ext>
                  </a:extLst>
                </a:gridCol>
                <a:gridCol w="4386469">
                  <a:extLst>
                    <a:ext uri="{9D8B030D-6E8A-4147-A177-3AD203B41FA5}">
                      <a16:colId xmlns:a16="http://schemas.microsoft.com/office/drawing/2014/main" val="3957096885"/>
                    </a:ext>
                  </a:extLst>
                </a:gridCol>
              </a:tblGrid>
              <a:tr h="370840">
                <a:tc>
                  <a:txBody>
                    <a:bodyPr/>
                    <a:lstStyle/>
                    <a:p>
                      <a:pPr algn="ctr"/>
                      <a:r>
                        <a:rPr lang="en-US" b="0" dirty="0">
                          <a:latin typeface="Cambria" panose="02040503050406030204" pitchFamily="18" charset="0"/>
                          <a:ea typeface="Cambria" panose="02040503050406030204" pitchFamily="18" charset="0"/>
                        </a:rPr>
                        <a:t>1</a:t>
                      </a:r>
                      <a:endParaRPr lang="en-IN" b="0" dirty="0">
                        <a:latin typeface="Cambria" panose="02040503050406030204" pitchFamily="18" charset="0"/>
                        <a:ea typeface="Cambria" panose="02040503050406030204" pitchFamily="18" charset="0"/>
                      </a:endParaRPr>
                    </a:p>
                  </a:txBody>
                  <a:tcPr>
                    <a:solidFill>
                      <a:schemeClr val="bg1">
                        <a:lumMod val="75000"/>
                      </a:schemeClr>
                    </a:solidFill>
                  </a:tcPr>
                </a:tc>
                <a:tc>
                  <a:txBody>
                    <a:bodyPr/>
                    <a:lstStyle/>
                    <a:p>
                      <a:pPr algn="ctr"/>
                      <a:r>
                        <a:rPr lang="en-US" b="0" dirty="0">
                          <a:latin typeface="Cambria" panose="02040503050406030204" pitchFamily="18" charset="0"/>
                          <a:ea typeface="Cambria" panose="02040503050406030204" pitchFamily="18" charset="0"/>
                        </a:rPr>
                        <a:t>12002080601085</a:t>
                      </a:r>
                      <a:endParaRPr lang="en-IN" b="0" dirty="0">
                        <a:latin typeface="Cambria" panose="02040503050406030204" pitchFamily="18" charset="0"/>
                        <a:ea typeface="Cambria" panose="02040503050406030204" pitchFamily="18" charset="0"/>
                      </a:endParaRPr>
                    </a:p>
                  </a:txBody>
                  <a:tcPr>
                    <a:solidFill>
                      <a:schemeClr val="bg1">
                        <a:lumMod val="75000"/>
                      </a:schemeClr>
                    </a:solidFill>
                  </a:tcPr>
                </a:tc>
                <a:tc>
                  <a:txBody>
                    <a:bodyPr/>
                    <a:lstStyle/>
                    <a:p>
                      <a:pPr algn="ctr"/>
                      <a:r>
                        <a:rPr lang="en-US" b="0" dirty="0">
                          <a:latin typeface="Cambria" panose="02040503050406030204" pitchFamily="18" charset="0"/>
                          <a:ea typeface="Cambria" panose="02040503050406030204" pitchFamily="18" charset="0"/>
                        </a:rPr>
                        <a:t>Raj Patel</a:t>
                      </a:r>
                      <a:endParaRPr lang="en-IN" b="0" dirty="0">
                        <a:latin typeface="Cambria" panose="02040503050406030204" pitchFamily="18" charset="0"/>
                        <a:ea typeface="Cambria" panose="02040503050406030204" pitchFamily="18" charset="0"/>
                      </a:endParaRPr>
                    </a:p>
                  </a:txBody>
                  <a:tcPr>
                    <a:solidFill>
                      <a:schemeClr val="bg1">
                        <a:lumMod val="75000"/>
                      </a:schemeClr>
                    </a:solidFill>
                  </a:tcPr>
                </a:tc>
                <a:tc>
                  <a:txBody>
                    <a:bodyPr/>
                    <a:lstStyle/>
                    <a:p>
                      <a:pPr algn="ctr"/>
                      <a:r>
                        <a:rPr lang="en-US" b="0" dirty="0">
                          <a:latin typeface="Cambria" panose="02040503050406030204" pitchFamily="18" charset="0"/>
                          <a:ea typeface="Cambria" panose="02040503050406030204" pitchFamily="18" charset="0"/>
                        </a:rPr>
                        <a:t>Documentation/Figma Design</a:t>
                      </a:r>
                      <a:endParaRPr lang="en-IN" b="0" dirty="0">
                        <a:latin typeface="Cambria" panose="02040503050406030204" pitchFamily="18" charset="0"/>
                        <a:ea typeface="Cambria" panose="02040503050406030204" pitchFamily="18" charset="0"/>
                      </a:endParaRPr>
                    </a:p>
                  </a:txBody>
                  <a:tcPr>
                    <a:solidFill>
                      <a:schemeClr val="bg1">
                        <a:lumMod val="75000"/>
                      </a:schemeClr>
                    </a:solidFill>
                  </a:tcPr>
                </a:tc>
                <a:extLst>
                  <a:ext uri="{0D108BD9-81ED-4DB2-BD59-A6C34878D82A}">
                    <a16:rowId xmlns:a16="http://schemas.microsoft.com/office/drawing/2014/main" val="953914281"/>
                  </a:ext>
                </a:extLst>
              </a:tr>
            </a:tbl>
          </a:graphicData>
        </a:graphic>
      </p:graphicFrame>
    </p:spTree>
    <p:extLst>
      <p:ext uri="{BB962C8B-B14F-4D97-AF65-F5344CB8AC3E}">
        <p14:creationId xmlns:p14="http://schemas.microsoft.com/office/powerpoint/2010/main" val="39559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C979-7650-E357-CF4B-87BF40EC3B2C}"/>
              </a:ext>
            </a:extLst>
          </p:cNvPr>
          <p:cNvSpPr>
            <a:spLocks noGrp="1"/>
          </p:cNvSpPr>
          <p:nvPr>
            <p:ph type="title"/>
          </p:nvPr>
        </p:nvSpPr>
        <p:spPr>
          <a:xfrm>
            <a:off x="370840" y="-73502"/>
            <a:ext cx="10515600" cy="1325563"/>
          </a:xfrm>
        </p:spPr>
        <p:txBody>
          <a:bodyPr/>
          <a:lstStyle/>
          <a:p>
            <a:r>
              <a:rPr lang="en-US" dirty="0">
                <a:latin typeface="Cambria" panose="02040503050406030204" pitchFamily="18" charset="0"/>
                <a:ea typeface="Cambria" panose="02040503050406030204" pitchFamily="18" charset="0"/>
              </a:rPr>
              <a:t>Revenue Model</a:t>
            </a:r>
            <a:endParaRPr lang="en-IN" dirty="0"/>
          </a:p>
        </p:txBody>
      </p:sp>
      <p:graphicFrame>
        <p:nvGraphicFramePr>
          <p:cNvPr id="5" name="Diagram 4">
            <a:extLst>
              <a:ext uri="{FF2B5EF4-FFF2-40B4-BE49-F238E27FC236}">
                <a16:creationId xmlns:a16="http://schemas.microsoft.com/office/drawing/2014/main" id="{83EFFEFB-0B34-6616-CD74-739140C58580}"/>
              </a:ext>
            </a:extLst>
          </p:cNvPr>
          <p:cNvGraphicFramePr/>
          <p:nvPr>
            <p:extLst>
              <p:ext uri="{D42A27DB-BD31-4B8C-83A1-F6EECF244321}">
                <p14:modId xmlns:p14="http://schemas.microsoft.com/office/powerpoint/2010/main" val="2885987472"/>
              </p:ext>
            </p:extLst>
          </p:nvPr>
        </p:nvGraphicFramePr>
        <p:xfrm>
          <a:off x="3210560" y="1048860"/>
          <a:ext cx="6878320" cy="5016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95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4B5CCD2-9EF2-3A6B-89E4-F4F9B1BD8DD3}"/>
              </a:ext>
            </a:extLst>
          </p:cNvPr>
          <p:cNvSpPr>
            <a:spLocks noGrp="1"/>
          </p:cNvSpPr>
          <p:nvPr>
            <p:ph idx="1"/>
          </p:nvPr>
        </p:nvSpPr>
        <p:spPr>
          <a:xfrm>
            <a:off x="771525" y="835025"/>
            <a:ext cx="10515600" cy="4351338"/>
          </a:xfrm>
        </p:spPr>
        <p:txBody>
          <a:bodyPr anchor="ctr"/>
          <a:lstStyle/>
          <a:p>
            <a:pPr marL="0" indent="0" algn="ctr">
              <a:buNone/>
            </a:pPr>
            <a:r>
              <a:rPr lang="en-IN" sz="7200" dirty="0">
                <a:latin typeface="Cambria" panose="02040503050406030204" pitchFamily="18" charset="0"/>
                <a:ea typeface="Cambria" panose="02040503050406030204" pitchFamily="18" charset="0"/>
              </a:rPr>
              <a:t>Thank you!</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780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B49B-E97D-583D-21F2-2E6164916F8C}"/>
              </a:ext>
            </a:extLst>
          </p:cNvPr>
          <p:cNvSpPr>
            <a:spLocks noGrp="1"/>
          </p:cNvSpPr>
          <p:nvPr>
            <p:ph type="title"/>
          </p:nvPr>
        </p:nvSpPr>
        <p:spPr>
          <a:xfrm>
            <a:off x="838200" y="365126"/>
            <a:ext cx="10515600" cy="946840"/>
          </a:xfrm>
        </p:spPr>
        <p:txBody>
          <a:bodyPr/>
          <a:lstStyle/>
          <a:p>
            <a:r>
              <a:rPr lang="en-US" dirty="0">
                <a:latin typeface="Cambria" panose="02040503050406030204" pitchFamily="18" charset="0"/>
                <a:ea typeface="Cambria" panose="02040503050406030204" pitchFamily="18" charset="0"/>
              </a:rPr>
              <a:t>Index</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08F6D87-CE30-806D-C3B3-83674B1109D1}"/>
              </a:ext>
            </a:extLst>
          </p:cNvPr>
          <p:cNvSpPr>
            <a:spLocks noGrp="1"/>
          </p:cNvSpPr>
          <p:nvPr>
            <p:ph idx="1"/>
          </p:nvPr>
        </p:nvSpPr>
        <p:spPr>
          <a:xfrm>
            <a:off x="838200" y="1470991"/>
            <a:ext cx="10267122" cy="4705972"/>
          </a:xfrm>
        </p:spPr>
        <p:txBody>
          <a:bodyPr vert="horz" lIns="91440" tIns="45720" rIns="91440" bIns="45720" rtlCol="0" anchor="t">
            <a:normAutofit fontScale="92500" lnSpcReduction="20000"/>
          </a:bodyPr>
          <a:lstStyle/>
          <a:p>
            <a:pPr marL="514350" indent="-514350">
              <a:buFont typeface="+mj-lt"/>
              <a:buAutoNum type="arabicPeriod"/>
            </a:pPr>
            <a:r>
              <a:rPr lang="en-US" dirty="0">
                <a:latin typeface="Cambria" panose="02040503050406030204" pitchFamily="18" charset="0"/>
                <a:ea typeface="Cambria" panose="02040503050406030204" pitchFamily="18" charset="0"/>
              </a:rPr>
              <a:t>Problem Statement</a:t>
            </a:r>
          </a:p>
          <a:p>
            <a:pPr marL="514350" indent="-514350">
              <a:buAutoNum type="arabicPeriod"/>
            </a:pPr>
            <a:r>
              <a:rPr lang="en-US" dirty="0">
                <a:latin typeface="Cambria"/>
                <a:ea typeface="Cambria"/>
              </a:rPr>
              <a:t>Review of Related Work (if any)</a:t>
            </a:r>
          </a:p>
          <a:p>
            <a:pPr marL="514350" indent="-514350">
              <a:buFont typeface="+mj-lt"/>
              <a:buAutoNum type="arabicPeriod"/>
            </a:pPr>
            <a:r>
              <a:rPr lang="en-US" dirty="0">
                <a:latin typeface="Cambria" panose="02040503050406030204" pitchFamily="18" charset="0"/>
                <a:ea typeface="Cambria" panose="02040503050406030204" pitchFamily="18" charset="0"/>
              </a:rPr>
              <a:t>Proposed Solution</a:t>
            </a:r>
          </a:p>
          <a:p>
            <a:pPr marL="514350" indent="-514350">
              <a:buFont typeface="+mj-lt"/>
              <a:buAutoNum type="arabicPeriod"/>
            </a:pPr>
            <a:r>
              <a:rPr lang="en-US" dirty="0">
                <a:latin typeface="Cambria"/>
                <a:ea typeface="Cambria"/>
              </a:rPr>
              <a:t>Project Planning </a:t>
            </a:r>
          </a:p>
          <a:p>
            <a:pPr marL="514350" indent="-514350">
              <a:buFont typeface="+mj-lt"/>
              <a:buAutoNum type="arabicPeriod"/>
            </a:pPr>
            <a:r>
              <a:rPr lang="en-US" dirty="0">
                <a:latin typeface="Cambria" panose="02040503050406030204" pitchFamily="18" charset="0"/>
                <a:ea typeface="Cambria" panose="02040503050406030204" pitchFamily="18" charset="0"/>
              </a:rPr>
              <a:t>Technology Stack (why)</a:t>
            </a:r>
          </a:p>
          <a:p>
            <a:pPr marL="514350" indent="-514350">
              <a:buFont typeface="+mj-lt"/>
              <a:buAutoNum type="arabicPeriod"/>
            </a:pPr>
            <a:r>
              <a:rPr lang="en-US" dirty="0">
                <a:latin typeface="Cambria" panose="02040503050406030204" pitchFamily="18" charset="0"/>
                <a:ea typeface="Cambria" panose="02040503050406030204" pitchFamily="18" charset="0"/>
              </a:rPr>
              <a:t>UI Design (Figma Design)</a:t>
            </a:r>
          </a:p>
          <a:p>
            <a:pPr marL="514350" indent="-514350">
              <a:buFont typeface="+mj-lt"/>
              <a:buAutoNum type="arabicPeriod"/>
            </a:pPr>
            <a:r>
              <a:rPr lang="en-US" dirty="0">
                <a:latin typeface="Cambria" panose="02040503050406030204" pitchFamily="18" charset="0"/>
                <a:ea typeface="Cambria" panose="02040503050406030204" pitchFamily="18" charset="0"/>
              </a:rPr>
              <a:t>Diagrams</a:t>
            </a:r>
          </a:p>
          <a:p>
            <a:pPr marL="514350" indent="-514350">
              <a:buFont typeface="+mj-lt"/>
              <a:buAutoNum type="arabicPeriod"/>
            </a:pPr>
            <a:r>
              <a:rPr lang="en-US" dirty="0">
                <a:latin typeface="Cambria" panose="02040503050406030204" pitchFamily="18" charset="0"/>
                <a:ea typeface="Cambria" panose="02040503050406030204" pitchFamily="18" charset="0"/>
              </a:rPr>
              <a:t>Database Design</a:t>
            </a:r>
          </a:p>
          <a:p>
            <a:pPr marL="514350" indent="-514350">
              <a:buFont typeface="+mj-lt"/>
              <a:buAutoNum type="arabicPeriod"/>
            </a:pPr>
            <a:r>
              <a:rPr lang="en-US" dirty="0">
                <a:latin typeface="Cambria" panose="02040503050406030204" pitchFamily="18" charset="0"/>
                <a:ea typeface="Cambria" panose="02040503050406030204" pitchFamily="18" charset="0"/>
              </a:rPr>
              <a:t>Revenue Model</a:t>
            </a:r>
          </a:p>
          <a:p>
            <a:pPr marL="514350" indent="-514350">
              <a:buFont typeface="+mj-lt"/>
              <a:buAutoNum type="arabicPeriod"/>
            </a:pPr>
            <a:r>
              <a:rPr lang="en-US" dirty="0">
                <a:latin typeface="Cambria" panose="02040503050406030204" pitchFamily="18" charset="0"/>
                <a:ea typeface="Cambria" panose="02040503050406030204" pitchFamily="18" charset="0"/>
              </a:rPr>
              <a:t>Video</a:t>
            </a:r>
          </a:p>
          <a:p>
            <a:pPr marL="514350" indent="-514350">
              <a:buFont typeface="+mj-lt"/>
              <a:buAutoNum type="arabicPeriod"/>
            </a:pPr>
            <a:r>
              <a:rPr lang="en-US" dirty="0">
                <a:latin typeface="Cambria" panose="02040503050406030204" pitchFamily="18" charset="0"/>
                <a:ea typeface="Cambria" panose="02040503050406030204" pitchFamily="18" charset="0"/>
              </a:rPr>
              <a:t>Project Demo</a:t>
            </a:r>
          </a:p>
          <a:p>
            <a:pPr marL="514350" indent="-514350">
              <a:buFont typeface="+mj-lt"/>
              <a:buAutoNum type="arabicPeriod"/>
            </a:pPr>
            <a:endParaRPr lang="en-US" dirty="0">
              <a:latin typeface="Cambria" panose="02040503050406030204" pitchFamily="18" charset="0"/>
              <a:ea typeface="Cambria" panose="02040503050406030204" pitchFamily="18" charset="0"/>
            </a:endParaRPr>
          </a:p>
          <a:p>
            <a:pPr marL="514350" indent="-514350">
              <a:buFont typeface="+mj-lt"/>
              <a:buAutoNum type="arabicPeriod"/>
            </a:pPr>
            <a:endParaRPr lang="en-IN" dirty="0"/>
          </a:p>
        </p:txBody>
      </p:sp>
      <p:sp>
        <p:nvSpPr>
          <p:cNvPr id="4" name="Content Placeholder 2">
            <a:extLst>
              <a:ext uri="{FF2B5EF4-FFF2-40B4-BE49-F238E27FC236}">
                <a16:creationId xmlns:a16="http://schemas.microsoft.com/office/drawing/2014/main" id="{B960ADB7-8DF6-DA39-EBE7-C43D14D825F2}"/>
              </a:ext>
            </a:extLst>
          </p:cNvPr>
          <p:cNvSpPr txBox="1">
            <a:spLocks/>
          </p:cNvSpPr>
          <p:nvPr/>
        </p:nvSpPr>
        <p:spPr>
          <a:xfrm>
            <a:off x="6096000" y="1815824"/>
            <a:ext cx="53638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58320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1C40-1B76-A8FA-855B-FF23FBB07B4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Problem Statement</a:t>
            </a:r>
            <a:endParaRPr lang="en-IN" dirty="0"/>
          </a:p>
        </p:txBody>
      </p:sp>
      <p:sp>
        <p:nvSpPr>
          <p:cNvPr id="3" name="Content Placeholder 2">
            <a:extLst>
              <a:ext uri="{FF2B5EF4-FFF2-40B4-BE49-F238E27FC236}">
                <a16:creationId xmlns:a16="http://schemas.microsoft.com/office/drawing/2014/main" id="{40AA85EF-04CF-A9CF-0B2F-9DC158EC2563}"/>
              </a:ext>
            </a:extLst>
          </p:cNvPr>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rPr>
              <a:t>Problem :-</a:t>
            </a:r>
          </a:p>
          <a:p>
            <a:pPr marL="0" indent="0">
              <a:buNone/>
            </a:pPr>
            <a:r>
              <a:rPr lang="en-US" dirty="0">
                <a:latin typeface="Ca;ibri"/>
                <a:ea typeface="Cambria" panose="02040503050406030204" pitchFamily="18" charset="0"/>
              </a:rPr>
              <a:t>                        </a:t>
            </a:r>
            <a:r>
              <a:rPr lang="en-US" sz="2600" dirty="0">
                <a:latin typeface="Cambria" panose="02040503050406030204" pitchFamily="18" charset="0"/>
                <a:ea typeface="Cambria" panose="02040503050406030204" pitchFamily="18" charset="0"/>
              </a:rPr>
              <a:t>The main problem that an online food ingredients delivery app aims to solve in today's world is the inconvenience and time-consuming process of traditional grocery shopping. Many people find it challenging to make time for grocery shopping and meal planning, especially those who have busy work schedules or other commitments. Additionally, shopping for ingredients at physical stores can be frustrating, with long lines, crowded aisles, and limited stock of specific items.</a:t>
            </a:r>
          </a:p>
          <a:p>
            <a:pPr marL="0" indent="0">
              <a:buNone/>
            </a:pPr>
            <a:r>
              <a:rPr lang="en-US" dirty="0">
                <a:latin typeface="Cambria" panose="02040503050406030204" pitchFamily="18" charset="0"/>
                <a:ea typeface="Cambria" panose="02040503050406030204" pitchFamily="18" charset="0"/>
              </a:rPr>
              <a:t>Target Audience :</a:t>
            </a:r>
            <a:r>
              <a:rPr lang="en-IN" dirty="0">
                <a:latin typeface="Cambria" panose="02040503050406030204" pitchFamily="18" charset="0"/>
                <a:ea typeface="Cambria" panose="02040503050406030204" pitchFamily="18" charset="0"/>
              </a:rPr>
              <a:t>-</a:t>
            </a:r>
          </a:p>
          <a:p>
            <a:pPr marL="0" indent="0">
              <a:buNone/>
            </a:pPr>
            <a:r>
              <a:rPr lang="en-IN" sz="2400" dirty="0">
                <a:latin typeface="Cambria" panose="02040503050406030204" pitchFamily="18" charset="0"/>
                <a:ea typeface="Cambria" panose="02040503050406030204" pitchFamily="18" charset="0"/>
              </a:rPr>
              <a:t>                                           The peoples that have jobs in such a time that they don’t have time to do shopping for ingredients or food.</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287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F56-B85A-EF7C-A821-0F8F55019C1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Propose Solution</a:t>
            </a:r>
            <a:endParaRPr lang="en-IN" dirty="0"/>
          </a:p>
        </p:txBody>
      </p:sp>
      <p:sp>
        <p:nvSpPr>
          <p:cNvPr id="3" name="Content Placeholder 2">
            <a:extLst>
              <a:ext uri="{FF2B5EF4-FFF2-40B4-BE49-F238E27FC236}">
                <a16:creationId xmlns:a16="http://schemas.microsoft.com/office/drawing/2014/main" id="{3FBE153B-E688-AF14-D7CF-0EA288994E1F}"/>
              </a:ext>
            </a:extLst>
          </p:cNvPr>
          <p:cNvSpPr>
            <a:spLocks noGrp="1"/>
          </p:cNvSpPr>
          <p:nvPr>
            <p:ph idx="1"/>
          </p:nvPr>
        </p:nvSpPr>
        <p:spPr/>
        <p:txBody>
          <a:bodyPr>
            <a:normAutofit fontScale="25000" lnSpcReduction="20000"/>
          </a:bodyPr>
          <a:lstStyle/>
          <a:p>
            <a:pPr algn="just">
              <a:buFont typeface="+mj-lt"/>
              <a:buAutoNum type="arabicPeriod"/>
            </a:pPr>
            <a:r>
              <a:rPr lang="en-US" sz="7200" b="0" i="0" dirty="0">
                <a:effectLst/>
                <a:latin typeface="Cambria" panose="02040503050406030204" pitchFamily="18" charset="0"/>
                <a:ea typeface="Cambria" panose="02040503050406030204" pitchFamily="18" charset="0"/>
              </a:rPr>
              <a:t>User Registration: Users would need to create an account on the app by providing their basic details like name, address, and contact information.</a:t>
            </a:r>
          </a:p>
          <a:p>
            <a:pPr algn="just">
              <a:buFont typeface="+mj-lt"/>
              <a:buAutoNum type="arabicPeriod"/>
            </a:pPr>
            <a:r>
              <a:rPr lang="en-US" sz="7200" b="0" i="0" dirty="0">
                <a:effectLst/>
                <a:latin typeface="Cambria" panose="02040503050406030204" pitchFamily="18" charset="0"/>
                <a:ea typeface="Cambria" panose="02040503050406030204" pitchFamily="18" charset="0"/>
              </a:rPr>
              <a:t>Select Ingredients: The app would allow users to select the ingredients they need from a list of available items. The user would also be able to specify the desired quantity of each item in terms of servings or individual units.</a:t>
            </a:r>
          </a:p>
          <a:p>
            <a:pPr algn="just">
              <a:buFont typeface="+mj-lt"/>
              <a:buAutoNum type="arabicPeriod"/>
            </a:pPr>
            <a:r>
              <a:rPr lang="en-US" sz="7200" b="0" i="0" dirty="0">
                <a:effectLst/>
                <a:latin typeface="Cambria" panose="02040503050406030204" pitchFamily="18" charset="0"/>
                <a:ea typeface="Cambria" panose="02040503050406030204" pitchFamily="18" charset="0"/>
              </a:rPr>
              <a:t>Payment: The app would integrate a secure payment gateway for users to pay for their order. The user would be able to use various payment methods like credit/debit card, online banking, or mobile wallets.</a:t>
            </a:r>
          </a:p>
          <a:p>
            <a:pPr algn="just">
              <a:buFont typeface="+mj-lt"/>
              <a:buAutoNum type="arabicPeriod"/>
            </a:pPr>
            <a:r>
              <a:rPr lang="en-US" sz="7200" b="0" i="0" dirty="0">
                <a:effectLst/>
                <a:latin typeface="Cambria" panose="02040503050406030204" pitchFamily="18" charset="0"/>
                <a:ea typeface="Cambria" panose="02040503050406030204" pitchFamily="18" charset="0"/>
              </a:rPr>
              <a:t>Delivery Tracking: The app would have a delivery tracking feature that would allow users to track their order in real-time. They could see the status of their order and estimated delivery time.</a:t>
            </a:r>
          </a:p>
          <a:p>
            <a:pPr algn="just">
              <a:buFont typeface="+mj-lt"/>
              <a:buAutoNum type="arabicPeriod"/>
            </a:pPr>
            <a:r>
              <a:rPr lang="en-US" sz="7200" b="0" i="0" dirty="0">
                <a:effectLst/>
                <a:latin typeface="Cambria" panose="02040503050406030204" pitchFamily="18" charset="0"/>
                <a:ea typeface="Cambria" panose="02040503050406030204" pitchFamily="18" charset="0"/>
              </a:rPr>
              <a:t>Customer Support: The app would have a customer support team to handle any queries or issues faced by users. The support team would be available 24/7 via chat, phone, or email.</a:t>
            </a:r>
          </a:p>
          <a:p>
            <a:pPr algn="just">
              <a:buFont typeface="+mj-lt"/>
              <a:buAutoNum type="arabicPeriod"/>
            </a:pPr>
            <a:r>
              <a:rPr lang="en-US" sz="7200" b="0" i="0" dirty="0">
                <a:effectLst/>
                <a:latin typeface="Cambria" panose="02040503050406030204" pitchFamily="18" charset="0"/>
                <a:ea typeface="Cambria" panose="02040503050406030204" pitchFamily="18" charset="0"/>
              </a:rPr>
              <a:t>Quantity: Quantity can be selected on based of the number of the persons.</a:t>
            </a:r>
          </a:p>
          <a:p>
            <a:pPr marL="0" indent="0">
              <a:buNone/>
            </a:pPr>
            <a:br>
              <a:rPr lang="en-US" dirty="0"/>
            </a:br>
            <a:br>
              <a:rPr lang="en-US" dirty="0"/>
            </a:b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799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5170-105E-4036-8F06-6BA2B99531FF}"/>
              </a:ext>
            </a:extLst>
          </p:cNvPr>
          <p:cNvSpPr>
            <a:spLocks noGrp="1"/>
          </p:cNvSpPr>
          <p:nvPr>
            <p:ph type="title"/>
          </p:nvPr>
        </p:nvSpPr>
        <p:spPr/>
        <p:txBody>
          <a:bodyPr/>
          <a:lstStyle/>
          <a:p>
            <a:r>
              <a:rPr lang="en-US" dirty="0">
                <a:latin typeface="Cambria"/>
                <a:ea typeface="Cambria"/>
              </a:rPr>
              <a:t>Project Planning </a:t>
            </a:r>
            <a:endParaRPr lang="en-IN" dirty="0">
              <a:latin typeface="Cambria"/>
              <a:ea typeface="Cambria"/>
            </a:endParaRPr>
          </a:p>
        </p:txBody>
      </p:sp>
      <p:pic>
        <p:nvPicPr>
          <p:cNvPr id="4" name="Picture 3" descr="Timeline&#10;&#10;Description automatically generated">
            <a:extLst>
              <a:ext uri="{FF2B5EF4-FFF2-40B4-BE49-F238E27FC236}">
                <a16:creationId xmlns:a16="http://schemas.microsoft.com/office/drawing/2014/main" id="{A2938131-DF6B-6C4C-B036-AD517D98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11" y="1744834"/>
            <a:ext cx="9655377" cy="3368332"/>
          </a:xfrm>
          <a:prstGeom prst="rect">
            <a:avLst/>
          </a:prstGeom>
        </p:spPr>
      </p:pic>
    </p:spTree>
    <p:extLst>
      <p:ext uri="{BB962C8B-B14F-4D97-AF65-F5344CB8AC3E}">
        <p14:creationId xmlns:p14="http://schemas.microsoft.com/office/powerpoint/2010/main" val="373448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90D2-A9D3-6A0F-ACAD-C737FDADABF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Technology Stack (why)</a:t>
            </a:r>
            <a:endParaRPr lang="en-IN" dirty="0"/>
          </a:p>
        </p:txBody>
      </p:sp>
      <p:sp>
        <p:nvSpPr>
          <p:cNvPr id="3" name="Content Placeholder 2">
            <a:extLst>
              <a:ext uri="{FF2B5EF4-FFF2-40B4-BE49-F238E27FC236}">
                <a16:creationId xmlns:a16="http://schemas.microsoft.com/office/drawing/2014/main" id="{CF02F140-57C8-5355-4170-1671DCD7925B}"/>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Flutter : Cross-Platform, Efficient, beautiful and responsive UI</a:t>
            </a:r>
          </a:p>
          <a:p>
            <a:r>
              <a:rPr lang="en-US" dirty="0">
                <a:latin typeface="Cambria" panose="02040503050406030204" pitchFamily="18" charset="0"/>
                <a:ea typeface="Cambria" panose="02040503050406030204" pitchFamily="18" charset="0"/>
              </a:rPr>
              <a:t>Firebase: It provides services like authentication, real-time database, cloud storage. No need to Write APIs for Backend.</a:t>
            </a:r>
          </a:p>
          <a:p>
            <a:pPr marL="0" indent="0">
              <a:buNone/>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668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4E9C-0548-DAFE-A309-5F15C061AF9D}"/>
              </a:ext>
            </a:extLst>
          </p:cNvPr>
          <p:cNvSpPr>
            <a:spLocks noGrp="1"/>
          </p:cNvSpPr>
          <p:nvPr>
            <p:ph type="title"/>
          </p:nvPr>
        </p:nvSpPr>
        <p:spPr>
          <a:xfrm>
            <a:off x="838200" y="338231"/>
            <a:ext cx="10515600" cy="1325563"/>
          </a:xfrm>
        </p:spPr>
        <p:txBody>
          <a:bodyPr/>
          <a:lstStyle/>
          <a:p>
            <a:r>
              <a:rPr lang="en-US" dirty="0">
                <a:latin typeface="Cambria" panose="02040503050406030204" pitchFamily="18" charset="0"/>
                <a:ea typeface="Cambria" panose="02040503050406030204" pitchFamily="18" charset="0"/>
              </a:rPr>
              <a:t>UI Design</a:t>
            </a:r>
            <a:endParaRPr lang="en-IN" dirty="0"/>
          </a:p>
        </p:txBody>
      </p:sp>
      <p:pic>
        <p:nvPicPr>
          <p:cNvPr id="19" name="Picture 18">
            <a:extLst>
              <a:ext uri="{FF2B5EF4-FFF2-40B4-BE49-F238E27FC236}">
                <a16:creationId xmlns:a16="http://schemas.microsoft.com/office/drawing/2014/main" id="{425DF06C-E7D5-CB2E-1140-340B9E78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05" y="1577610"/>
            <a:ext cx="1993948" cy="4296349"/>
          </a:xfrm>
          <a:prstGeom prst="rect">
            <a:avLst/>
          </a:prstGeom>
          <a:ln w="3175" cap="rnd">
            <a:solidFill>
              <a:schemeClr val="bg1">
                <a:lumMod val="75000"/>
              </a:schemeClr>
            </a:solidFill>
          </a:ln>
        </p:spPr>
      </p:pic>
      <p:pic>
        <p:nvPicPr>
          <p:cNvPr id="29" name="Picture 28">
            <a:extLst>
              <a:ext uri="{FF2B5EF4-FFF2-40B4-BE49-F238E27FC236}">
                <a16:creationId xmlns:a16="http://schemas.microsoft.com/office/drawing/2014/main" id="{4F760660-17A9-C560-86DA-5E2ABBD64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202" y="1470212"/>
            <a:ext cx="1993948" cy="4317563"/>
          </a:xfrm>
          <a:prstGeom prst="rect">
            <a:avLst/>
          </a:prstGeom>
        </p:spPr>
      </p:pic>
      <p:pic>
        <p:nvPicPr>
          <p:cNvPr id="33" name="Picture 32">
            <a:extLst>
              <a:ext uri="{FF2B5EF4-FFF2-40B4-BE49-F238E27FC236}">
                <a16:creationId xmlns:a16="http://schemas.microsoft.com/office/drawing/2014/main" id="{AA2234F5-7BC8-02CF-D6B7-593B79758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000" y="1449002"/>
            <a:ext cx="1993948" cy="4317561"/>
          </a:xfrm>
          <a:prstGeom prst="rect">
            <a:avLst/>
          </a:prstGeom>
        </p:spPr>
      </p:pic>
      <p:pic>
        <p:nvPicPr>
          <p:cNvPr id="35" name="Picture 34">
            <a:extLst>
              <a:ext uri="{FF2B5EF4-FFF2-40B4-BE49-F238E27FC236}">
                <a16:creationId xmlns:a16="http://schemas.microsoft.com/office/drawing/2014/main" id="{112FB301-C3AD-CF52-80F8-ADF8F45BA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3500" y="1449002"/>
            <a:ext cx="1993947" cy="4317559"/>
          </a:xfrm>
          <a:prstGeom prst="rect">
            <a:avLst/>
          </a:prstGeom>
        </p:spPr>
      </p:pic>
      <p:pic>
        <p:nvPicPr>
          <p:cNvPr id="37" name="Picture 36">
            <a:extLst>
              <a:ext uri="{FF2B5EF4-FFF2-40B4-BE49-F238E27FC236}">
                <a16:creationId xmlns:a16="http://schemas.microsoft.com/office/drawing/2014/main" id="{A06DBD77-A21B-211B-D9BC-E1EE3F9F3A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9157" y="1487134"/>
            <a:ext cx="1993946" cy="4317557"/>
          </a:xfrm>
          <a:prstGeom prst="rect">
            <a:avLst/>
          </a:prstGeom>
        </p:spPr>
      </p:pic>
    </p:spTree>
    <p:extLst>
      <p:ext uri="{BB962C8B-B14F-4D97-AF65-F5344CB8AC3E}">
        <p14:creationId xmlns:p14="http://schemas.microsoft.com/office/powerpoint/2010/main" val="198440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4E9C-0548-DAFE-A309-5F15C061AF9D}"/>
              </a:ext>
            </a:extLst>
          </p:cNvPr>
          <p:cNvSpPr>
            <a:spLocks noGrp="1"/>
          </p:cNvSpPr>
          <p:nvPr>
            <p:ph type="title"/>
          </p:nvPr>
        </p:nvSpPr>
        <p:spPr>
          <a:xfrm>
            <a:off x="838200" y="338231"/>
            <a:ext cx="10515600" cy="1325563"/>
          </a:xfrm>
        </p:spPr>
        <p:txBody>
          <a:bodyPr/>
          <a:lstStyle/>
          <a:p>
            <a:r>
              <a:rPr lang="en-US" dirty="0">
                <a:latin typeface="Cambria" panose="02040503050406030204" pitchFamily="18" charset="0"/>
                <a:ea typeface="Cambria" panose="02040503050406030204" pitchFamily="18" charset="0"/>
              </a:rPr>
              <a:t>UI Design</a:t>
            </a:r>
            <a:endParaRPr lang="en-IN" dirty="0"/>
          </a:p>
        </p:txBody>
      </p:sp>
      <p:pic>
        <p:nvPicPr>
          <p:cNvPr id="4" name="Picture 3">
            <a:extLst>
              <a:ext uri="{FF2B5EF4-FFF2-40B4-BE49-F238E27FC236}">
                <a16:creationId xmlns:a16="http://schemas.microsoft.com/office/drawing/2014/main" id="{945F01CE-338D-7E6F-1651-438F5CE3B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45" y="1470211"/>
            <a:ext cx="1993946" cy="4317557"/>
          </a:xfrm>
          <a:prstGeom prst="rect">
            <a:avLst/>
          </a:prstGeom>
        </p:spPr>
      </p:pic>
      <p:pic>
        <p:nvPicPr>
          <p:cNvPr id="6" name="Picture 5">
            <a:extLst>
              <a:ext uri="{FF2B5EF4-FFF2-40B4-BE49-F238E27FC236}">
                <a16:creationId xmlns:a16="http://schemas.microsoft.com/office/drawing/2014/main" id="{D72FA5B2-56BC-6B8C-A858-1E6473FA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836" y="1470207"/>
            <a:ext cx="1993946" cy="4317558"/>
          </a:xfrm>
          <a:prstGeom prst="rect">
            <a:avLst/>
          </a:prstGeom>
        </p:spPr>
      </p:pic>
      <p:pic>
        <p:nvPicPr>
          <p:cNvPr id="8" name="Picture 7">
            <a:extLst>
              <a:ext uri="{FF2B5EF4-FFF2-40B4-BE49-F238E27FC236}">
                <a16:creationId xmlns:a16="http://schemas.microsoft.com/office/drawing/2014/main" id="{25BC126C-FBBB-9185-AAE0-7835964E5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5527" y="1470206"/>
            <a:ext cx="1993946" cy="4317559"/>
          </a:xfrm>
          <a:prstGeom prst="rect">
            <a:avLst/>
          </a:prstGeom>
        </p:spPr>
      </p:pic>
      <p:pic>
        <p:nvPicPr>
          <p:cNvPr id="12" name="Picture 11">
            <a:extLst>
              <a:ext uri="{FF2B5EF4-FFF2-40B4-BE49-F238E27FC236}">
                <a16:creationId xmlns:a16="http://schemas.microsoft.com/office/drawing/2014/main" id="{93CEAF89-7407-37A6-D45A-DD1CE077E8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220" y="1470206"/>
            <a:ext cx="1993946" cy="4317559"/>
          </a:xfrm>
          <a:prstGeom prst="rect">
            <a:avLst/>
          </a:prstGeom>
        </p:spPr>
      </p:pic>
      <p:pic>
        <p:nvPicPr>
          <p:cNvPr id="14" name="Picture 13">
            <a:extLst>
              <a:ext uri="{FF2B5EF4-FFF2-40B4-BE49-F238E27FC236}">
                <a16:creationId xmlns:a16="http://schemas.microsoft.com/office/drawing/2014/main" id="{62DAEA21-4D05-EF4C-54C0-C2835B642A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2927" y="1470206"/>
            <a:ext cx="1993947" cy="4317559"/>
          </a:xfrm>
          <a:prstGeom prst="rect">
            <a:avLst/>
          </a:prstGeom>
        </p:spPr>
      </p:pic>
    </p:spTree>
    <p:extLst>
      <p:ext uri="{BB962C8B-B14F-4D97-AF65-F5344CB8AC3E}">
        <p14:creationId xmlns:p14="http://schemas.microsoft.com/office/powerpoint/2010/main" val="2152482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CD99B64834304B8B2FC074A6C6D16B" ma:contentTypeVersion="14" ma:contentTypeDescription="Create a new document." ma:contentTypeScope="" ma:versionID="e806ebc2de3175989a8b5755071031ae">
  <xsd:schema xmlns:xsd="http://www.w3.org/2001/XMLSchema" xmlns:xs="http://www.w3.org/2001/XMLSchema" xmlns:p="http://schemas.microsoft.com/office/2006/metadata/properties" xmlns:ns3="ddab863d-4cc3-4a7b-971b-b1570fbeb79e" xmlns:ns4="79d68886-3380-495d-8603-44371a71ec95" targetNamespace="http://schemas.microsoft.com/office/2006/metadata/properties" ma:root="true" ma:fieldsID="75d98b6cb32f0aaeaf28d139adeb3ac2" ns3:_="" ns4:_="">
    <xsd:import namespace="ddab863d-4cc3-4a7b-971b-b1570fbeb79e"/>
    <xsd:import namespace="79d68886-3380-495d-8603-44371a71ec9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b863d-4cc3-4a7b-971b-b1570fbeb7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9d68886-3380-495d-8603-44371a71ec9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6B031-D34F-4578-A882-88E3340053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ab863d-4cc3-4a7b-971b-b1570fbeb79e"/>
    <ds:schemaRef ds:uri="79d68886-3380-495d-8603-44371a71ec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CEF6FB-40F5-4A60-926B-010A77373AD6}">
  <ds:schemaRefs>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79d68886-3380-495d-8603-44371a71ec95"/>
    <ds:schemaRef ds:uri="ddab863d-4cc3-4a7b-971b-b1570fbeb79e"/>
    <ds:schemaRef ds:uri="http://purl.org/dc/terms/"/>
  </ds:schemaRefs>
</ds:datastoreItem>
</file>

<file path=customXml/itemProps3.xml><?xml version="1.0" encoding="utf-8"?>
<ds:datastoreItem xmlns:ds="http://schemas.openxmlformats.org/officeDocument/2006/customXml" ds:itemID="{486FDAED-0450-428F-9201-9A623A5F5A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2485</TotalTime>
  <Words>574</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Ca;ibri</vt:lpstr>
      <vt:lpstr>Calibri</vt:lpstr>
      <vt:lpstr>Calibri Light</vt:lpstr>
      <vt:lpstr>Cambira</vt:lpstr>
      <vt:lpstr>Cambria</vt:lpstr>
      <vt:lpstr>Inter</vt:lpstr>
      <vt:lpstr>Office Theme</vt:lpstr>
      <vt:lpstr>ZipFood-Food delivery app</vt:lpstr>
      <vt:lpstr>Team Details</vt:lpstr>
      <vt:lpstr>Index</vt:lpstr>
      <vt:lpstr>Problem Statement</vt:lpstr>
      <vt:lpstr>Propose Solution</vt:lpstr>
      <vt:lpstr>Project Planning </vt:lpstr>
      <vt:lpstr>Technology Stack (why)</vt:lpstr>
      <vt:lpstr>UI Design</vt:lpstr>
      <vt:lpstr>UI Design</vt:lpstr>
      <vt:lpstr>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Revenue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Web Admin</dc:creator>
  <cp:lastModifiedBy>Solanki Smit</cp:lastModifiedBy>
  <cp:revision>65</cp:revision>
  <dcterms:created xsi:type="dcterms:W3CDTF">2022-12-01T06:39:07Z</dcterms:created>
  <dcterms:modified xsi:type="dcterms:W3CDTF">2023-02-21T05:24:17Z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0x01010041CD99B64834304B8B2FC074A6C6D16B</vt:lpwstr>
  </property>
</Properties>
</file>