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</p:sldIdLst>
  <p:sldSz cx="12192000" cy="6858000"/>
  <p:notesSz cx="7315200" cy="96012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45FE3C"/>
    <a:srgbClr val="09A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83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49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075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165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191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165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63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75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014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3955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384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921D-D32E-4E9B-A1A8-A33E7C8E12A3}" type="datetimeFigureOut">
              <a:rPr lang="es-CR" smtClean="0"/>
              <a:t>23/04/2014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47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5" name="Rectángulo redondeado 724"/>
          <p:cNvSpPr/>
          <p:nvPr/>
        </p:nvSpPr>
        <p:spPr>
          <a:xfrm rot="10800000" flipV="1">
            <a:off x="252546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6" name="Rectángulo redondeado 725"/>
          <p:cNvSpPr/>
          <p:nvPr/>
        </p:nvSpPr>
        <p:spPr>
          <a:xfrm rot="10800000" flipV="1">
            <a:off x="2806040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apecio 2"/>
          <p:cNvSpPr/>
          <p:nvPr/>
        </p:nvSpPr>
        <p:spPr>
          <a:xfrm>
            <a:off x="2828574" y="25596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4" name="Trapecio 443"/>
          <p:cNvSpPr/>
          <p:nvPr/>
        </p:nvSpPr>
        <p:spPr>
          <a:xfrm flipV="1">
            <a:off x="2837911" y="4025599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7" name="Paralelogramo 446"/>
          <p:cNvSpPr/>
          <p:nvPr/>
        </p:nvSpPr>
        <p:spPr>
          <a:xfrm flipV="1">
            <a:off x="1265702" y="2556800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8" name="Paralelogramo 447"/>
          <p:cNvSpPr/>
          <p:nvPr/>
        </p:nvSpPr>
        <p:spPr>
          <a:xfrm>
            <a:off x="1266342" y="401033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7" name="Rectángulo 426"/>
          <p:cNvSpPr/>
          <p:nvPr/>
        </p:nvSpPr>
        <p:spPr>
          <a:xfrm>
            <a:off x="424190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28" name="Grupo 427"/>
          <p:cNvGrpSpPr/>
          <p:nvPr/>
        </p:nvGrpSpPr>
        <p:grpSpPr>
          <a:xfrm>
            <a:off x="4231414" y="2861652"/>
            <a:ext cx="316577" cy="1152000"/>
            <a:chOff x="2525463" y="2862526"/>
            <a:chExt cx="316577" cy="1152000"/>
          </a:xfrm>
        </p:grpSpPr>
        <p:sp>
          <p:nvSpPr>
            <p:cNvPr id="429" name="Rectángulo redondeado 428"/>
            <p:cNvSpPr/>
            <p:nvPr/>
          </p:nvSpPr>
          <p:spPr>
            <a:xfrm rot="10800000" flipV="1">
              <a:off x="2525463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0" name="Rectángulo redondeado 429"/>
            <p:cNvSpPr/>
            <p:nvPr/>
          </p:nvSpPr>
          <p:spPr>
            <a:xfrm rot="10800000" flipV="1">
              <a:off x="2806040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2" name="Rectángulo 721"/>
          <p:cNvSpPr/>
          <p:nvPr/>
        </p:nvSpPr>
        <p:spPr>
          <a:xfrm>
            <a:off x="5952000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9" name="Rectángulo redondeado 728"/>
          <p:cNvSpPr/>
          <p:nvPr/>
        </p:nvSpPr>
        <p:spPr>
          <a:xfrm rot="10800000" flipV="1">
            <a:off x="5941506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0" name="Rectángulo redondeado 729"/>
          <p:cNvSpPr/>
          <p:nvPr/>
        </p:nvSpPr>
        <p:spPr>
          <a:xfrm rot="10800000" flipV="1">
            <a:off x="622208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2" name="Rectángulo 431"/>
          <p:cNvSpPr/>
          <p:nvPr/>
        </p:nvSpPr>
        <p:spPr>
          <a:xfrm>
            <a:off x="766654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4" name="Rectángulo redondeado 433"/>
          <p:cNvSpPr/>
          <p:nvPr/>
        </p:nvSpPr>
        <p:spPr>
          <a:xfrm rot="10800000" flipV="1">
            <a:off x="7656054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5" name="Rectángulo redondeado 434"/>
          <p:cNvSpPr/>
          <p:nvPr/>
        </p:nvSpPr>
        <p:spPr>
          <a:xfrm rot="10800000" flipV="1">
            <a:off x="7936631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2" name="Rectángulo redondeado 731"/>
          <p:cNvSpPr/>
          <p:nvPr/>
        </p:nvSpPr>
        <p:spPr>
          <a:xfrm rot="10800000" flipV="1">
            <a:off x="9382832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3" name="Rectángulo redondeado 732"/>
          <p:cNvSpPr/>
          <p:nvPr/>
        </p:nvSpPr>
        <p:spPr>
          <a:xfrm rot="10800000" flipV="1">
            <a:off x="9663409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Paralelogramo 4"/>
          <p:cNvSpPr/>
          <p:nvPr/>
        </p:nvSpPr>
        <p:spPr>
          <a:xfrm>
            <a:off x="9694991" y="254721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6" name="Paralelogramo 445"/>
          <p:cNvSpPr/>
          <p:nvPr/>
        </p:nvSpPr>
        <p:spPr>
          <a:xfrm flipV="1">
            <a:off x="9694991" y="4019245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upo 85"/>
          <p:cNvGrpSpPr/>
          <p:nvPr/>
        </p:nvGrpSpPr>
        <p:grpSpPr>
          <a:xfrm>
            <a:off x="107252" y="132397"/>
            <a:ext cx="11932576" cy="6597229"/>
            <a:chOff x="107252" y="132397"/>
            <a:chExt cx="11932576" cy="6597229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84" name="Rectángulo 83"/>
            <p:cNvSpPr/>
            <p:nvPr/>
          </p:nvSpPr>
          <p:spPr>
            <a:xfrm>
              <a:off x="1141639" y="132397"/>
              <a:ext cx="9924656" cy="65972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5" name="Elipse 84"/>
            <p:cNvSpPr/>
            <p:nvPr/>
          </p:nvSpPr>
          <p:spPr>
            <a:xfrm>
              <a:off x="10689828" y="2751673"/>
              <a:ext cx="1350000" cy="135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81" name="Elipse 480"/>
            <p:cNvSpPr/>
            <p:nvPr/>
          </p:nvSpPr>
          <p:spPr>
            <a:xfrm>
              <a:off x="107252" y="2744002"/>
              <a:ext cx="1350000" cy="135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25" name="Elipse 24"/>
          <p:cNvSpPr/>
          <p:nvPr/>
        </p:nvSpPr>
        <p:spPr>
          <a:xfrm>
            <a:off x="1350855" y="178581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9" name="Elipse 478"/>
          <p:cNvSpPr/>
          <p:nvPr/>
        </p:nvSpPr>
        <p:spPr>
          <a:xfrm>
            <a:off x="6492829" y="183117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0" name="Elipse 479"/>
          <p:cNvSpPr/>
          <p:nvPr/>
        </p:nvSpPr>
        <p:spPr>
          <a:xfrm>
            <a:off x="10488000" y="174466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2" name="Elipse 481"/>
          <p:cNvSpPr/>
          <p:nvPr/>
        </p:nvSpPr>
        <p:spPr>
          <a:xfrm>
            <a:off x="10655968" y="2108563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3" name="Elipse 482"/>
          <p:cNvSpPr/>
          <p:nvPr/>
        </p:nvSpPr>
        <p:spPr>
          <a:xfrm>
            <a:off x="11866272" y="3209672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4" name="Elipse 483"/>
          <p:cNvSpPr/>
          <p:nvPr/>
        </p:nvSpPr>
        <p:spPr>
          <a:xfrm>
            <a:off x="10664339" y="4393180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5" name="Elipse 484"/>
          <p:cNvSpPr/>
          <p:nvPr/>
        </p:nvSpPr>
        <p:spPr>
          <a:xfrm>
            <a:off x="10464113" y="6303377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6" name="Elipse 485"/>
          <p:cNvSpPr/>
          <p:nvPr/>
        </p:nvSpPr>
        <p:spPr>
          <a:xfrm>
            <a:off x="5345585" y="6309453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7" name="Elipse 486"/>
          <p:cNvSpPr/>
          <p:nvPr/>
        </p:nvSpPr>
        <p:spPr>
          <a:xfrm>
            <a:off x="1342040" y="6301663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8" name="Elipse 487"/>
          <p:cNvSpPr/>
          <p:nvPr/>
        </p:nvSpPr>
        <p:spPr>
          <a:xfrm>
            <a:off x="1162040" y="4431748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9" name="Elipse 488"/>
          <p:cNvSpPr/>
          <p:nvPr/>
        </p:nvSpPr>
        <p:spPr>
          <a:xfrm>
            <a:off x="-17726" y="3251494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0" name="Elipse 489"/>
          <p:cNvSpPr/>
          <p:nvPr/>
        </p:nvSpPr>
        <p:spPr>
          <a:xfrm>
            <a:off x="1162040" y="2086648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redondeado 32"/>
          <p:cNvSpPr/>
          <p:nvPr/>
        </p:nvSpPr>
        <p:spPr>
          <a:xfrm>
            <a:off x="4522172" y="3004002"/>
            <a:ext cx="3288375" cy="717524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Rojo – Periférica Grande</a:t>
            </a:r>
            <a:endParaRPr lang="es-C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8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9" grpId="0" animBg="1"/>
      <p:bldP spid="480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35" name="Grupo 34"/>
          <p:cNvGrpSpPr/>
          <p:nvPr/>
        </p:nvGrpSpPr>
        <p:grpSpPr>
          <a:xfrm>
            <a:off x="1265702" y="2556800"/>
            <a:ext cx="2957895" cy="1740857"/>
            <a:chOff x="1265702" y="2556800"/>
            <a:chExt cx="2957895" cy="1740857"/>
          </a:xfrm>
        </p:grpSpPr>
        <p:grpSp>
          <p:nvGrpSpPr>
            <p:cNvPr id="727" name="Grupo 726"/>
            <p:cNvGrpSpPr/>
            <p:nvPr/>
          </p:nvGrpSpPr>
          <p:grpSpPr>
            <a:xfrm>
              <a:off x="2525463" y="2862526"/>
              <a:ext cx="316577" cy="1152000"/>
              <a:chOff x="2525463" y="2862526"/>
              <a:chExt cx="316577" cy="1152000"/>
            </a:xfrm>
          </p:grpSpPr>
          <p:sp>
            <p:nvSpPr>
              <p:cNvPr id="725" name="Rectángulo redondeado 724"/>
              <p:cNvSpPr/>
              <p:nvPr/>
            </p:nvSpPr>
            <p:spPr>
              <a:xfrm rot="10800000" flipV="1">
                <a:off x="2525463" y="2862526"/>
                <a:ext cx="36000" cy="115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726" name="Rectángulo redondeado 725"/>
              <p:cNvSpPr/>
              <p:nvPr/>
            </p:nvSpPr>
            <p:spPr>
              <a:xfrm rot="10800000" flipV="1">
                <a:off x="2806040" y="2862526"/>
                <a:ext cx="36000" cy="115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  <p:sp>
          <p:nvSpPr>
            <p:cNvPr id="3" name="Trapecio 2"/>
            <p:cNvSpPr/>
            <p:nvPr/>
          </p:nvSpPr>
          <p:spPr>
            <a:xfrm>
              <a:off x="2828574" y="2559600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4" name="Trapecio 443"/>
            <p:cNvSpPr/>
            <p:nvPr/>
          </p:nvSpPr>
          <p:spPr>
            <a:xfrm flipV="1">
              <a:off x="2837911" y="4025599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7" name="Paralelogramo 446"/>
            <p:cNvSpPr/>
            <p:nvPr/>
          </p:nvSpPr>
          <p:spPr>
            <a:xfrm flipV="1">
              <a:off x="1265702" y="2556800"/>
              <a:ext cx="1240530" cy="287319"/>
            </a:xfrm>
            <a:prstGeom prst="parallelogram">
              <a:avLst>
                <a:gd name="adj" fmla="val 49525"/>
              </a:avLst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8" name="Paralelogramo 447"/>
            <p:cNvSpPr/>
            <p:nvPr/>
          </p:nvSpPr>
          <p:spPr>
            <a:xfrm>
              <a:off x="1266342" y="4010338"/>
              <a:ext cx="1240530" cy="287319"/>
            </a:xfrm>
            <a:prstGeom prst="parallelogram">
              <a:avLst>
                <a:gd name="adj" fmla="val 49525"/>
              </a:avLst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26" name="Grupo 425"/>
          <p:cNvGrpSpPr/>
          <p:nvPr/>
        </p:nvGrpSpPr>
        <p:grpSpPr>
          <a:xfrm>
            <a:off x="4231414" y="2825126"/>
            <a:ext cx="316577" cy="1206000"/>
            <a:chOff x="5941506" y="2826000"/>
            <a:chExt cx="316577" cy="12060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27" name="Rectángulo 426"/>
            <p:cNvSpPr/>
            <p:nvPr/>
          </p:nvSpPr>
          <p:spPr>
            <a:xfrm>
              <a:off x="5952000" y="2826000"/>
              <a:ext cx="288000" cy="12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428" name="Grupo 427"/>
            <p:cNvGrpSpPr/>
            <p:nvPr/>
          </p:nvGrpSpPr>
          <p:grpSpPr>
            <a:xfrm>
              <a:off x="5941506" y="2862526"/>
              <a:ext cx="316577" cy="1152000"/>
              <a:chOff x="2525463" y="2862526"/>
              <a:chExt cx="316577" cy="1152000"/>
            </a:xfrm>
            <a:grpFill/>
          </p:grpSpPr>
          <p:sp>
            <p:nvSpPr>
              <p:cNvPr id="429" name="Rectángulo redondeado 428"/>
              <p:cNvSpPr/>
              <p:nvPr/>
            </p:nvSpPr>
            <p:spPr>
              <a:xfrm rot="10800000" flipV="1">
                <a:off x="2525463" y="2862526"/>
                <a:ext cx="36000" cy="1152000"/>
              </a:xfrm>
              <a:prstGeom prst="round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30" name="Rectángulo redondeado 429"/>
              <p:cNvSpPr/>
              <p:nvPr/>
            </p:nvSpPr>
            <p:spPr>
              <a:xfrm rot="10800000" flipV="1">
                <a:off x="2806040" y="2862526"/>
                <a:ext cx="36000" cy="1152000"/>
              </a:xfrm>
              <a:prstGeom prst="round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" name="Grupo 1"/>
          <p:cNvGrpSpPr/>
          <p:nvPr/>
        </p:nvGrpSpPr>
        <p:grpSpPr>
          <a:xfrm>
            <a:off x="5941506" y="2826000"/>
            <a:ext cx="316577" cy="1206000"/>
            <a:chOff x="5941506" y="2826000"/>
            <a:chExt cx="316577" cy="12060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22" name="Rectángulo 721"/>
            <p:cNvSpPr/>
            <p:nvPr/>
          </p:nvSpPr>
          <p:spPr>
            <a:xfrm>
              <a:off x="5952000" y="2826000"/>
              <a:ext cx="288000" cy="12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728" name="Grupo 727"/>
            <p:cNvGrpSpPr/>
            <p:nvPr/>
          </p:nvGrpSpPr>
          <p:grpSpPr>
            <a:xfrm>
              <a:off x="5941506" y="2862526"/>
              <a:ext cx="316577" cy="1152000"/>
              <a:chOff x="2525463" y="2862526"/>
              <a:chExt cx="316577" cy="1152000"/>
            </a:xfrm>
            <a:grpFill/>
          </p:grpSpPr>
          <p:sp>
            <p:nvSpPr>
              <p:cNvPr id="729" name="Rectángulo redondeado 728"/>
              <p:cNvSpPr/>
              <p:nvPr/>
            </p:nvSpPr>
            <p:spPr>
              <a:xfrm rot="10800000" flipV="1">
                <a:off x="2525463" y="2862526"/>
                <a:ext cx="36000" cy="1152000"/>
              </a:xfrm>
              <a:prstGeom prst="round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730" name="Rectángulo redondeado 729"/>
              <p:cNvSpPr/>
              <p:nvPr/>
            </p:nvSpPr>
            <p:spPr>
              <a:xfrm rot="10800000" flipV="1">
                <a:off x="2806040" y="2862526"/>
                <a:ext cx="36000" cy="1152000"/>
              </a:xfrm>
              <a:prstGeom prst="round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31" name="Grupo 430"/>
          <p:cNvGrpSpPr/>
          <p:nvPr/>
        </p:nvGrpSpPr>
        <p:grpSpPr>
          <a:xfrm>
            <a:off x="7656054" y="2825126"/>
            <a:ext cx="316577" cy="1206000"/>
            <a:chOff x="5941506" y="2826000"/>
            <a:chExt cx="316577" cy="12060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32" name="Rectángulo 431"/>
            <p:cNvSpPr/>
            <p:nvPr/>
          </p:nvSpPr>
          <p:spPr>
            <a:xfrm>
              <a:off x="5952000" y="2826000"/>
              <a:ext cx="288000" cy="12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433" name="Grupo 432"/>
            <p:cNvGrpSpPr/>
            <p:nvPr/>
          </p:nvGrpSpPr>
          <p:grpSpPr>
            <a:xfrm>
              <a:off x="5941506" y="2862526"/>
              <a:ext cx="316577" cy="1152000"/>
              <a:chOff x="2525463" y="2862526"/>
              <a:chExt cx="316577" cy="1152000"/>
            </a:xfrm>
            <a:grpFill/>
          </p:grpSpPr>
          <p:sp>
            <p:nvSpPr>
              <p:cNvPr id="434" name="Rectángulo redondeado 433"/>
              <p:cNvSpPr/>
              <p:nvPr/>
            </p:nvSpPr>
            <p:spPr>
              <a:xfrm rot="10800000" flipV="1">
                <a:off x="2525463" y="2862526"/>
                <a:ext cx="36000" cy="1152000"/>
              </a:xfrm>
              <a:prstGeom prst="round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35" name="Rectángulo redondeado 434"/>
              <p:cNvSpPr/>
              <p:nvPr/>
            </p:nvSpPr>
            <p:spPr>
              <a:xfrm rot="10800000" flipV="1">
                <a:off x="2806040" y="2862526"/>
                <a:ext cx="36000" cy="1152000"/>
              </a:xfrm>
              <a:prstGeom prst="round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66" name="Grupo 65"/>
          <p:cNvGrpSpPr/>
          <p:nvPr/>
        </p:nvGrpSpPr>
        <p:grpSpPr>
          <a:xfrm>
            <a:off x="9382832" y="2547218"/>
            <a:ext cx="1552689" cy="1759346"/>
            <a:chOff x="9382832" y="2547218"/>
            <a:chExt cx="1552689" cy="1759346"/>
          </a:xfrm>
        </p:grpSpPr>
        <p:grpSp>
          <p:nvGrpSpPr>
            <p:cNvPr id="731" name="Grupo 730"/>
            <p:cNvGrpSpPr/>
            <p:nvPr/>
          </p:nvGrpSpPr>
          <p:grpSpPr>
            <a:xfrm>
              <a:off x="9382832" y="2862526"/>
              <a:ext cx="316577" cy="1152000"/>
              <a:chOff x="2525463" y="2862526"/>
              <a:chExt cx="316577" cy="1152000"/>
            </a:xfrm>
          </p:grpSpPr>
          <p:sp>
            <p:nvSpPr>
              <p:cNvPr id="732" name="Rectángulo redondeado 731"/>
              <p:cNvSpPr/>
              <p:nvPr/>
            </p:nvSpPr>
            <p:spPr>
              <a:xfrm rot="10800000" flipV="1">
                <a:off x="2525463" y="2862526"/>
                <a:ext cx="36000" cy="115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733" name="Rectángulo redondeado 732"/>
              <p:cNvSpPr/>
              <p:nvPr/>
            </p:nvSpPr>
            <p:spPr>
              <a:xfrm rot="10800000" flipV="1">
                <a:off x="2806040" y="2862526"/>
                <a:ext cx="36000" cy="115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  <p:sp>
          <p:nvSpPr>
            <p:cNvPr id="5" name="Paralelogramo 4"/>
            <p:cNvSpPr/>
            <p:nvPr/>
          </p:nvSpPr>
          <p:spPr>
            <a:xfrm>
              <a:off x="9694991" y="2547218"/>
              <a:ext cx="1240530" cy="287319"/>
            </a:xfrm>
            <a:prstGeom prst="parallelogram">
              <a:avLst>
                <a:gd name="adj" fmla="val 49525"/>
              </a:avLst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6" name="Paralelogramo 445"/>
            <p:cNvSpPr/>
            <p:nvPr/>
          </p:nvSpPr>
          <p:spPr>
            <a:xfrm flipV="1">
              <a:off x="9694991" y="4019245"/>
              <a:ext cx="1240530" cy="287319"/>
            </a:xfrm>
            <a:prstGeom prst="parallelogram">
              <a:avLst>
                <a:gd name="adj" fmla="val 49525"/>
              </a:avLst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8" name="Grupo 467"/>
          <p:cNvGrpSpPr/>
          <p:nvPr/>
        </p:nvGrpSpPr>
        <p:grpSpPr>
          <a:xfrm>
            <a:off x="1141639" y="135901"/>
            <a:ext cx="9924656" cy="6572234"/>
            <a:chOff x="1141639" y="135901"/>
            <a:chExt cx="9924656" cy="6572234"/>
          </a:xfrm>
        </p:grpSpPr>
        <p:cxnSp>
          <p:nvCxnSpPr>
            <p:cNvPr id="469" name="Conector recto 468"/>
            <p:cNvCxnSpPr/>
            <p:nvPr/>
          </p:nvCxnSpPr>
          <p:spPr>
            <a:xfrm>
              <a:off x="9408074" y="5426885"/>
              <a:ext cx="1658221" cy="10601"/>
            </a:xfrm>
            <a:prstGeom prst="line">
              <a:avLst/>
            </a:prstGeom>
            <a:ln w="38100">
              <a:solidFill>
                <a:srgbClr val="FFC0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onector recto 469"/>
            <p:cNvCxnSpPr/>
            <p:nvPr/>
          </p:nvCxnSpPr>
          <p:spPr>
            <a:xfrm flipV="1">
              <a:off x="9678205" y="6689098"/>
              <a:ext cx="1388090" cy="4497"/>
            </a:xfrm>
            <a:prstGeom prst="line">
              <a:avLst/>
            </a:prstGeom>
            <a:ln w="38100">
              <a:solidFill>
                <a:srgbClr val="FFC0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onector recto 470"/>
            <p:cNvCxnSpPr/>
            <p:nvPr/>
          </p:nvCxnSpPr>
          <p:spPr>
            <a:xfrm flipH="1" flipV="1">
              <a:off x="11046691" y="5445781"/>
              <a:ext cx="0" cy="1245712"/>
            </a:xfrm>
            <a:prstGeom prst="line">
              <a:avLst/>
            </a:prstGeom>
            <a:ln w="38100">
              <a:solidFill>
                <a:srgbClr val="FFC0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2" name="Grupo 471"/>
            <p:cNvGrpSpPr/>
            <p:nvPr/>
          </p:nvGrpSpPr>
          <p:grpSpPr>
            <a:xfrm>
              <a:off x="1141639" y="135901"/>
              <a:ext cx="8543318" cy="6572234"/>
              <a:chOff x="1141639" y="135901"/>
              <a:chExt cx="8543318" cy="6572234"/>
            </a:xfrm>
          </p:grpSpPr>
          <p:grpSp>
            <p:nvGrpSpPr>
              <p:cNvPr id="473" name="Grupo 472"/>
              <p:cNvGrpSpPr/>
              <p:nvPr/>
            </p:nvGrpSpPr>
            <p:grpSpPr>
              <a:xfrm flipH="1" flipV="1">
                <a:off x="2703564" y="1415634"/>
                <a:ext cx="118808" cy="5292501"/>
                <a:chOff x="2535159" y="141923"/>
                <a:chExt cx="118808" cy="5292501"/>
              </a:xfrm>
            </p:grpSpPr>
            <p:cxnSp>
              <p:nvCxnSpPr>
                <p:cNvPr id="595" name="Conector recto 594"/>
                <p:cNvCxnSpPr/>
                <p:nvPr/>
              </p:nvCxnSpPr>
              <p:spPr>
                <a:xfrm>
                  <a:off x="2535159" y="141923"/>
                  <a:ext cx="19230" cy="2486603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Conector recto 595"/>
                <p:cNvCxnSpPr/>
                <p:nvPr/>
              </p:nvCxnSpPr>
              <p:spPr>
                <a:xfrm>
                  <a:off x="2552894" y="2628526"/>
                  <a:ext cx="99123" cy="18900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Conector recto 596"/>
                <p:cNvCxnSpPr/>
                <p:nvPr/>
              </p:nvCxnSpPr>
              <p:spPr>
                <a:xfrm flipV="1">
                  <a:off x="2548225" y="4233775"/>
                  <a:ext cx="0" cy="1200649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Conector recto 615"/>
                <p:cNvCxnSpPr/>
                <p:nvPr/>
              </p:nvCxnSpPr>
              <p:spPr>
                <a:xfrm flipV="1">
                  <a:off x="2554844" y="4044774"/>
                  <a:ext cx="99123" cy="18900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Conector recto 618"/>
                <p:cNvCxnSpPr/>
                <p:nvPr/>
              </p:nvCxnSpPr>
              <p:spPr>
                <a:xfrm>
                  <a:off x="2651888" y="2808000"/>
                  <a:ext cx="1735" cy="1241537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Grupo 473"/>
              <p:cNvGrpSpPr/>
              <p:nvPr/>
            </p:nvGrpSpPr>
            <p:grpSpPr>
              <a:xfrm>
                <a:off x="1141639" y="135901"/>
                <a:ext cx="8543318" cy="6572234"/>
                <a:chOff x="1141639" y="135901"/>
                <a:chExt cx="8543318" cy="6572234"/>
              </a:xfrm>
            </p:grpSpPr>
            <p:grpSp>
              <p:nvGrpSpPr>
                <p:cNvPr id="475" name="Grupo 474"/>
                <p:cNvGrpSpPr/>
                <p:nvPr/>
              </p:nvGrpSpPr>
              <p:grpSpPr>
                <a:xfrm>
                  <a:off x="9395008" y="135901"/>
                  <a:ext cx="118808" cy="5292501"/>
                  <a:chOff x="2535159" y="141923"/>
                  <a:chExt cx="118808" cy="5292501"/>
                </a:xfrm>
              </p:grpSpPr>
              <p:cxnSp>
                <p:nvCxnSpPr>
                  <p:cNvPr id="588" name="Conector recto 587"/>
                  <p:cNvCxnSpPr/>
                  <p:nvPr/>
                </p:nvCxnSpPr>
                <p:spPr>
                  <a:xfrm>
                    <a:off x="2535159" y="141923"/>
                    <a:ext cx="19230" cy="2486603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Conector recto 588"/>
                  <p:cNvCxnSpPr/>
                  <p:nvPr/>
                </p:nvCxnSpPr>
                <p:spPr>
                  <a:xfrm>
                    <a:off x="2552894" y="2628526"/>
                    <a:ext cx="99123" cy="18900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Conector recto 589"/>
                  <p:cNvCxnSpPr/>
                  <p:nvPr/>
                </p:nvCxnSpPr>
                <p:spPr>
                  <a:xfrm flipV="1">
                    <a:off x="2548225" y="4233775"/>
                    <a:ext cx="0" cy="1200649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Conector recto 590"/>
                  <p:cNvCxnSpPr/>
                  <p:nvPr/>
                </p:nvCxnSpPr>
                <p:spPr>
                  <a:xfrm flipV="1">
                    <a:off x="2554844" y="4044774"/>
                    <a:ext cx="99123" cy="18900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Conector recto 591"/>
                  <p:cNvCxnSpPr/>
                  <p:nvPr/>
                </p:nvCxnSpPr>
                <p:spPr>
                  <a:xfrm>
                    <a:off x="2651888" y="2808000"/>
                    <a:ext cx="1735" cy="1241537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6" name="Grupo 475"/>
                <p:cNvGrpSpPr/>
                <p:nvPr/>
              </p:nvGrpSpPr>
              <p:grpSpPr>
                <a:xfrm>
                  <a:off x="1141639" y="135901"/>
                  <a:ext cx="8543318" cy="6572234"/>
                  <a:chOff x="1141639" y="135901"/>
                  <a:chExt cx="8543318" cy="6572234"/>
                </a:xfrm>
              </p:grpSpPr>
              <p:grpSp>
                <p:nvGrpSpPr>
                  <p:cNvPr id="477" name="Grupo 476"/>
                  <p:cNvGrpSpPr/>
                  <p:nvPr/>
                </p:nvGrpSpPr>
                <p:grpSpPr>
                  <a:xfrm>
                    <a:off x="5960189" y="135901"/>
                    <a:ext cx="2010764" cy="5297264"/>
                    <a:chOff x="2535159" y="141923"/>
                    <a:chExt cx="2010764" cy="5297264"/>
                  </a:xfrm>
                </p:grpSpPr>
                <p:grpSp>
                  <p:nvGrpSpPr>
                    <p:cNvPr id="529" name="Grupo 528"/>
                    <p:cNvGrpSpPr/>
                    <p:nvPr/>
                  </p:nvGrpSpPr>
                  <p:grpSpPr>
                    <a:xfrm>
                      <a:off x="2535159" y="141923"/>
                      <a:ext cx="118808" cy="5292501"/>
                      <a:chOff x="2535159" y="141923"/>
                      <a:chExt cx="118808" cy="5292501"/>
                    </a:xfrm>
                  </p:grpSpPr>
                  <p:cxnSp>
                    <p:nvCxnSpPr>
                      <p:cNvPr id="537" name="Conector recto 536"/>
                      <p:cNvCxnSpPr/>
                      <p:nvPr/>
                    </p:nvCxnSpPr>
                    <p:spPr>
                      <a:xfrm>
                        <a:off x="2535159" y="141923"/>
                        <a:ext cx="19230" cy="2486603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8" name="Conector recto 537"/>
                      <p:cNvCxnSpPr/>
                      <p:nvPr/>
                    </p:nvCxnSpPr>
                    <p:spPr>
                      <a:xfrm>
                        <a:off x="2552894" y="2628526"/>
                        <a:ext cx="99123" cy="18900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9" name="Conector recto 538"/>
                      <p:cNvCxnSpPr/>
                      <p:nvPr/>
                    </p:nvCxnSpPr>
                    <p:spPr>
                      <a:xfrm flipV="1">
                        <a:off x="2548225" y="4233775"/>
                        <a:ext cx="0" cy="1200649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0" name="Conector recto 539"/>
                      <p:cNvCxnSpPr/>
                      <p:nvPr/>
                    </p:nvCxnSpPr>
                    <p:spPr>
                      <a:xfrm flipV="1">
                        <a:off x="2554844" y="4044774"/>
                        <a:ext cx="99123" cy="18900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7" name="Conector recto 586"/>
                      <p:cNvCxnSpPr/>
                      <p:nvPr/>
                    </p:nvCxnSpPr>
                    <p:spPr>
                      <a:xfrm>
                        <a:off x="2651888" y="2808000"/>
                        <a:ext cx="1735" cy="1241537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30" name="Conector recto 529"/>
                    <p:cNvCxnSpPr/>
                    <p:nvPr/>
                  </p:nvCxnSpPr>
                  <p:spPr>
                    <a:xfrm>
                      <a:off x="2548225" y="5432907"/>
                      <a:ext cx="1997698" cy="1518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31" name="Grupo 530"/>
                    <p:cNvGrpSpPr/>
                    <p:nvPr/>
                  </p:nvGrpSpPr>
                  <p:grpSpPr>
                    <a:xfrm flipH="1">
                      <a:off x="4418048" y="146686"/>
                      <a:ext cx="118808" cy="5292501"/>
                      <a:chOff x="2535159" y="141923"/>
                      <a:chExt cx="118808" cy="5292501"/>
                    </a:xfrm>
                  </p:grpSpPr>
                  <p:cxnSp>
                    <p:nvCxnSpPr>
                      <p:cNvPr id="532" name="Conector recto 531"/>
                      <p:cNvCxnSpPr/>
                      <p:nvPr/>
                    </p:nvCxnSpPr>
                    <p:spPr>
                      <a:xfrm>
                        <a:off x="2535159" y="141923"/>
                        <a:ext cx="19230" cy="2486603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3" name="Conector recto 532"/>
                      <p:cNvCxnSpPr/>
                      <p:nvPr/>
                    </p:nvCxnSpPr>
                    <p:spPr>
                      <a:xfrm>
                        <a:off x="2552894" y="2628526"/>
                        <a:ext cx="99123" cy="18900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4" name="Conector recto 533"/>
                      <p:cNvCxnSpPr/>
                      <p:nvPr/>
                    </p:nvCxnSpPr>
                    <p:spPr>
                      <a:xfrm flipV="1">
                        <a:off x="2548225" y="4233775"/>
                        <a:ext cx="0" cy="1200649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5" name="Conector recto 534"/>
                      <p:cNvCxnSpPr/>
                      <p:nvPr/>
                    </p:nvCxnSpPr>
                    <p:spPr>
                      <a:xfrm flipV="1">
                        <a:off x="2554844" y="4044774"/>
                        <a:ext cx="99123" cy="18900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6" name="Conector recto 535"/>
                      <p:cNvCxnSpPr/>
                      <p:nvPr/>
                    </p:nvCxnSpPr>
                    <p:spPr>
                      <a:xfrm>
                        <a:off x="2651888" y="2808000"/>
                        <a:ext cx="1735" cy="1241537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78" name="Grupo 477"/>
                  <p:cNvGrpSpPr/>
                  <p:nvPr/>
                </p:nvGrpSpPr>
                <p:grpSpPr>
                  <a:xfrm>
                    <a:off x="1141639" y="135901"/>
                    <a:ext cx="8543318" cy="6572234"/>
                    <a:chOff x="1141639" y="135901"/>
                    <a:chExt cx="8543318" cy="6572234"/>
                  </a:xfrm>
                </p:grpSpPr>
                <p:grpSp>
                  <p:nvGrpSpPr>
                    <p:cNvPr id="479" name="Grupo 478"/>
                    <p:cNvGrpSpPr/>
                    <p:nvPr/>
                  </p:nvGrpSpPr>
                  <p:grpSpPr>
                    <a:xfrm>
                      <a:off x="4240636" y="1410871"/>
                      <a:ext cx="1999357" cy="5297264"/>
                      <a:chOff x="7685600" y="1410871"/>
                      <a:chExt cx="1999357" cy="5297264"/>
                    </a:xfrm>
                  </p:grpSpPr>
                  <p:grpSp>
                    <p:nvGrpSpPr>
                      <p:cNvPr id="516" name="Grupo 515"/>
                      <p:cNvGrpSpPr/>
                      <p:nvPr/>
                    </p:nvGrpSpPr>
                    <p:grpSpPr>
                      <a:xfrm flipH="1" flipV="1">
                        <a:off x="9566149" y="1415634"/>
                        <a:ext cx="118808" cy="5292501"/>
                        <a:chOff x="2535159" y="141923"/>
                        <a:chExt cx="118808" cy="5292501"/>
                      </a:xfrm>
                    </p:grpSpPr>
                    <p:cxnSp>
                      <p:nvCxnSpPr>
                        <p:cNvPr id="524" name="Conector recto 523"/>
                        <p:cNvCxnSpPr/>
                        <p:nvPr/>
                      </p:nvCxnSpPr>
                      <p:spPr>
                        <a:xfrm>
                          <a:off x="2535159" y="141923"/>
                          <a:ext cx="19230" cy="2486603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5" name="Conector recto 524"/>
                        <p:cNvCxnSpPr/>
                        <p:nvPr/>
                      </p:nvCxnSpPr>
                      <p:spPr>
                        <a:xfrm>
                          <a:off x="2552894" y="2628526"/>
                          <a:ext cx="99123" cy="18900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6" name="Conector recto 525"/>
                        <p:cNvCxnSpPr/>
                        <p:nvPr/>
                      </p:nvCxnSpPr>
                      <p:spPr>
                        <a:xfrm flipV="1">
                          <a:off x="2548225" y="4233775"/>
                          <a:ext cx="0" cy="1200649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7" name="Conector recto 526"/>
                        <p:cNvCxnSpPr/>
                        <p:nvPr/>
                      </p:nvCxnSpPr>
                      <p:spPr>
                        <a:xfrm flipV="1">
                          <a:off x="2554844" y="4044774"/>
                          <a:ext cx="99123" cy="18900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8" name="Conector recto 527"/>
                        <p:cNvCxnSpPr/>
                        <p:nvPr/>
                      </p:nvCxnSpPr>
                      <p:spPr>
                        <a:xfrm>
                          <a:off x="2651888" y="2808000"/>
                          <a:ext cx="1735" cy="1241537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17" name="Conector recto 516"/>
                      <p:cNvCxnSpPr/>
                      <p:nvPr/>
                    </p:nvCxnSpPr>
                    <p:spPr>
                      <a:xfrm>
                        <a:off x="7685600" y="1416532"/>
                        <a:ext cx="1997698" cy="1518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18" name="Grupo 517"/>
                      <p:cNvGrpSpPr/>
                      <p:nvPr/>
                    </p:nvGrpSpPr>
                    <p:grpSpPr>
                      <a:xfrm flipV="1">
                        <a:off x="7686360" y="1410871"/>
                        <a:ext cx="118808" cy="5292501"/>
                        <a:chOff x="2535159" y="141923"/>
                        <a:chExt cx="118808" cy="5292501"/>
                      </a:xfrm>
                    </p:grpSpPr>
                    <p:cxnSp>
                      <p:nvCxnSpPr>
                        <p:cNvPr id="519" name="Conector recto 518"/>
                        <p:cNvCxnSpPr/>
                        <p:nvPr/>
                      </p:nvCxnSpPr>
                      <p:spPr>
                        <a:xfrm>
                          <a:off x="2535159" y="141923"/>
                          <a:ext cx="19230" cy="2486603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0" name="Conector recto 519"/>
                        <p:cNvCxnSpPr/>
                        <p:nvPr/>
                      </p:nvCxnSpPr>
                      <p:spPr>
                        <a:xfrm>
                          <a:off x="2552894" y="2628526"/>
                          <a:ext cx="99123" cy="18900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1" name="Conector recto 520"/>
                        <p:cNvCxnSpPr/>
                        <p:nvPr/>
                      </p:nvCxnSpPr>
                      <p:spPr>
                        <a:xfrm flipV="1">
                          <a:off x="2548225" y="4233775"/>
                          <a:ext cx="0" cy="1200649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2" name="Conector recto 521"/>
                        <p:cNvCxnSpPr/>
                        <p:nvPr/>
                      </p:nvCxnSpPr>
                      <p:spPr>
                        <a:xfrm flipV="1">
                          <a:off x="2554844" y="4044774"/>
                          <a:ext cx="99123" cy="18900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3" name="Conector recto 522"/>
                        <p:cNvCxnSpPr/>
                        <p:nvPr/>
                      </p:nvCxnSpPr>
                      <p:spPr>
                        <a:xfrm>
                          <a:off x="2651888" y="2808000"/>
                          <a:ext cx="1735" cy="1241537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80" name="Conector recto 479"/>
                    <p:cNvCxnSpPr/>
                    <p:nvPr/>
                  </p:nvCxnSpPr>
                  <p:spPr>
                    <a:xfrm>
                      <a:off x="6248557" y="6689098"/>
                      <a:ext cx="1443199" cy="0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ector recto 480"/>
                    <p:cNvCxnSpPr/>
                    <p:nvPr/>
                  </p:nvCxnSpPr>
                  <p:spPr>
                    <a:xfrm>
                      <a:off x="2814034" y="6694252"/>
                      <a:ext cx="1443199" cy="0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2" name="Grupo 481"/>
                    <p:cNvGrpSpPr/>
                    <p:nvPr/>
                  </p:nvGrpSpPr>
                  <p:grpSpPr>
                    <a:xfrm>
                      <a:off x="1141639" y="135901"/>
                      <a:ext cx="8543318" cy="6572234"/>
                      <a:chOff x="1141639" y="135901"/>
                      <a:chExt cx="8543318" cy="6572234"/>
                    </a:xfrm>
                  </p:grpSpPr>
                  <p:grpSp>
                    <p:nvGrpSpPr>
                      <p:cNvPr id="483" name="Grupo 482"/>
                      <p:cNvGrpSpPr/>
                      <p:nvPr/>
                    </p:nvGrpSpPr>
                    <p:grpSpPr>
                      <a:xfrm>
                        <a:off x="2535159" y="135901"/>
                        <a:ext cx="2010764" cy="5297264"/>
                        <a:chOff x="2535159" y="141923"/>
                        <a:chExt cx="2010764" cy="5297264"/>
                      </a:xfrm>
                    </p:grpSpPr>
                    <p:grpSp>
                      <p:nvGrpSpPr>
                        <p:cNvPr id="503" name="Grupo 502"/>
                        <p:cNvGrpSpPr/>
                        <p:nvPr/>
                      </p:nvGrpSpPr>
                      <p:grpSpPr>
                        <a:xfrm>
                          <a:off x="2535159" y="141923"/>
                          <a:ext cx="118808" cy="5292501"/>
                          <a:chOff x="2535159" y="141923"/>
                          <a:chExt cx="118808" cy="5292501"/>
                        </a:xfrm>
                      </p:grpSpPr>
                      <p:cxnSp>
                        <p:nvCxnSpPr>
                          <p:cNvPr id="511" name="Conector recto 510"/>
                          <p:cNvCxnSpPr/>
                          <p:nvPr/>
                        </p:nvCxnSpPr>
                        <p:spPr>
                          <a:xfrm>
                            <a:off x="2535159" y="141923"/>
                            <a:ext cx="19230" cy="2486603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2" name="Conector recto 511"/>
                          <p:cNvCxnSpPr/>
                          <p:nvPr/>
                        </p:nvCxnSpPr>
                        <p:spPr>
                          <a:xfrm>
                            <a:off x="2552894" y="2628526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3" name="Conector recto 512"/>
                          <p:cNvCxnSpPr/>
                          <p:nvPr/>
                        </p:nvCxnSpPr>
                        <p:spPr>
                          <a:xfrm flipV="1">
                            <a:off x="2548225" y="4233775"/>
                            <a:ext cx="0" cy="1200649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4" name="Conector recto 513"/>
                          <p:cNvCxnSpPr/>
                          <p:nvPr/>
                        </p:nvCxnSpPr>
                        <p:spPr>
                          <a:xfrm flipV="1">
                            <a:off x="2554844" y="4044774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5" name="Conector recto 514"/>
                          <p:cNvCxnSpPr/>
                          <p:nvPr/>
                        </p:nvCxnSpPr>
                        <p:spPr>
                          <a:xfrm>
                            <a:off x="2651888" y="2808000"/>
                            <a:ext cx="1735" cy="124153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04" name="Conector recto 503"/>
                        <p:cNvCxnSpPr/>
                        <p:nvPr/>
                      </p:nvCxnSpPr>
                      <p:spPr>
                        <a:xfrm>
                          <a:off x="2548225" y="5432907"/>
                          <a:ext cx="1997698" cy="1518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05" name="Grupo 504"/>
                        <p:cNvGrpSpPr/>
                        <p:nvPr/>
                      </p:nvGrpSpPr>
                      <p:grpSpPr>
                        <a:xfrm flipH="1">
                          <a:off x="4418048" y="146686"/>
                          <a:ext cx="118808" cy="5292501"/>
                          <a:chOff x="2535159" y="141923"/>
                          <a:chExt cx="118808" cy="5292501"/>
                        </a:xfrm>
                      </p:grpSpPr>
                      <p:cxnSp>
                        <p:nvCxnSpPr>
                          <p:cNvPr id="506" name="Conector recto 505"/>
                          <p:cNvCxnSpPr/>
                          <p:nvPr/>
                        </p:nvCxnSpPr>
                        <p:spPr>
                          <a:xfrm>
                            <a:off x="2535159" y="141923"/>
                            <a:ext cx="19230" cy="2486603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7" name="Conector recto 506"/>
                          <p:cNvCxnSpPr/>
                          <p:nvPr/>
                        </p:nvCxnSpPr>
                        <p:spPr>
                          <a:xfrm>
                            <a:off x="2552894" y="2628526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8" name="Conector recto 507"/>
                          <p:cNvCxnSpPr/>
                          <p:nvPr/>
                        </p:nvCxnSpPr>
                        <p:spPr>
                          <a:xfrm flipV="1">
                            <a:off x="2548225" y="4233775"/>
                            <a:ext cx="0" cy="1200649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9" name="Conector recto 508"/>
                          <p:cNvCxnSpPr/>
                          <p:nvPr/>
                        </p:nvCxnSpPr>
                        <p:spPr>
                          <a:xfrm flipV="1">
                            <a:off x="2554844" y="4044774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0" name="Conector recto 509"/>
                          <p:cNvCxnSpPr/>
                          <p:nvPr/>
                        </p:nvCxnSpPr>
                        <p:spPr>
                          <a:xfrm>
                            <a:off x="2651888" y="2808000"/>
                            <a:ext cx="1735" cy="124153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484" name="Conector recto 483"/>
                      <p:cNvCxnSpPr/>
                      <p:nvPr/>
                    </p:nvCxnSpPr>
                    <p:spPr>
                      <a:xfrm>
                        <a:off x="4528647" y="138597"/>
                        <a:ext cx="1443199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5" name="Conector recto 484"/>
                      <p:cNvCxnSpPr/>
                      <p:nvPr/>
                    </p:nvCxnSpPr>
                    <p:spPr>
                      <a:xfrm>
                        <a:off x="7964781" y="152879"/>
                        <a:ext cx="1443199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86" name="Grupo 485"/>
                      <p:cNvGrpSpPr/>
                      <p:nvPr/>
                    </p:nvGrpSpPr>
                    <p:grpSpPr>
                      <a:xfrm>
                        <a:off x="7685600" y="1410871"/>
                        <a:ext cx="1999357" cy="5297264"/>
                        <a:chOff x="7685600" y="1410871"/>
                        <a:chExt cx="1999357" cy="5297264"/>
                      </a:xfrm>
                    </p:grpSpPr>
                    <p:grpSp>
                      <p:nvGrpSpPr>
                        <p:cNvPr id="490" name="Grupo 489"/>
                        <p:cNvGrpSpPr/>
                        <p:nvPr/>
                      </p:nvGrpSpPr>
                      <p:grpSpPr>
                        <a:xfrm flipH="1" flipV="1">
                          <a:off x="9566149" y="1415634"/>
                          <a:ext cx="118808" cy="5292501"/>
                          <a:chOff x="2535159" y="141923"/>
                          <a:chExt cx="118808" cy="5292501"/>
                        </a:xfrm>
                      </p:grpSpPr>
                      <p:cxnSp>
                        <p:nvCxnSpPr>
                          <p:cNvPr id="498" name="Conector recto 497"/>
                          <p:cNvCxnSpPr/>
                          <p:nvPr/>
                        </p:nvCxnSpPr>
                        <p:spPr>
                          <a:xfrm>
                            <a:off x="2535159" y="141923"/>
                            <a:ext cx="19230" cy="2486603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9" name="Conector recto 498"/>
                          <p:cNvCxnSpPr/>
                          <p:nvPr/>
                        </p:nvCxnSpPr>
                        <p:spPr>
                          <a:xfrm>
                            <a:off x="2552894" y="2628526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0" name="Conector recto 499"/>
                          <p:cNvCxnSpPr/>
                          <p:nvPr/>
                        </p:nvCxnSpPr>
                        <p:spPr>
                          <a:xfrm flipV="1">
                            <a:off x="2548225" y="4233775"/>
                            <a:ext cx="0" cy="1200649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1" name="Conector recto 500"/>
                          <p:cNvCxnSpPr/>
                          <p:nvPr/>
                        </p:nvCxnSpPr>
                        <p:spPr>
                          <a:xfrm flipV="1">
                            <a:off x="2554844" y="4044774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2" name="Conector recto 501"/>
                          <p:cNvCxnSpPr/>
                          <p:nvPr/>
                        </p:nvCxnSpPr>
                        <p:spPr>
                          <a:xfrm>
                            <a:off x="2651888" y="2808000"/>
                            <a:ext cx="1735" cy="124153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91" name="Conector recto 490"/>
                        <p:cNvCxnSpPr/>
                        <p:nvPr/>
                      </p:nvCxnSpPr>
                      <p:spPr>
                        <a:xfrm>
                          <a:off x="7685600" y="1416532"/>
                          <a:ext cx="1997698" cy="1518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92" name="Grupo 491"/>
                        <p:cNvGrpSpPr/>
                        <p:nvPr/>
                      </p:nvGrpSpPr>
                      <p:grpSpPr>
                        <a:xfrm flipV="1">
                          <a:off x="7686360" y="1410871"/>
                          <a:ext cx="118808" cy="5292501"/>
                          <a:chOff x="2535159" y="141923"/>
                          <a:chExt cx="118808" cy="5292501"/>
                        </a:xfrm>
                      </p:grpSpPr>
                      <p:cxnSp>
                        <p:nvCxnSpPr>
                          <p:cNvPr id="493" name="Conector recto 492"/>
                          <p:cNvCxnSpPr/>
                          <p:nvPr/>
                        </p:nvCxnSpPr>
                        <p:spPr>
                          <a:xfrm>
                            <a:off x="2535159" y="141923"/>
                            <a:ext cx="19230" cy="2486603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4" name="Conector recto 493"/>
                          <p:cNvCxnSpPr/>
                          <p:nvPr/>
                        </p:nvCxnSpPr>
                        <p:spPr>
                          <a:xfrm>
                            <a:off x="2552894" y="2628526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5" name="Conector recto 494"/>
                          <p:cNvCxnSpPr/>
                          <p:nvPr/>
                        </p:nvCxnSpPr>
                        <p:spPr>
                          <a:xfrm flipV="1">
                            <a:off x="2548225" y="4233775"/>
                            <a:ext cx="0" cy="1200649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6" name="Conector recto 495"/>
                          <p:cNvCxnSpPr/>
                          <p:nvPr/>
                        </p:nvCxnSpPr>
                        <p:spPr>
                          <a:xfrm flipV="1">
                            <a:off x="2554844" y="4044774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7" name="Conector recto 496"/>
                          <p:cNvCxnSpPr/>
                          <p:nvPr/>
                        </p:nvCxnSpPr>
                        <p:spPr>
                          <a:xfrm>
                            <a:off x="2651888" y="2808000"/>
                            <a:ext cx="1735" cy="124153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487" name="Conector recto 486"/>
                      <p:cNvCxnSpPr/>
                      <p:nvPr/>
                    </p:nvCxnSpPr>
                    <p:spPr>
                      <a:xfrm>
                        <a:off x="1141639" y="1410871"/>
                        <a:ext cx="1679074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8" name="Conector recto 487"/>
                      <p:cNvCxnSpPr/>
                      <p:nvPr/>
                    </p:nvCxnSpPr>
                    <p:spPr>
                      <a:xfrm flipV="1">
                        <a:off x="1164898" y="144732"/>
                        <a:ext cx="1388090" cy="4497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9" name="Conector recto 488"/>
                      <p:cNvCxnSpPr/>
                      <p:nvPr/>
                    </p:nvCxnSpPr>
                    <p:spPr>
                      <a:xfrm flipH="1" flipV="1">
                        <a:off x="1158382" y="157305"/>
                        <a:ext cx="0" cy="1245712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sp>
        <p:nvSpPr>
          <p:cNvPr id="640" name="Rectángulo 639"/>
          <p:cNvSpPr/>
          <p:nvPr/>
        </p:nvSpPr>
        <p:spPr>
          <a:xfrm>
            <a:off x="1141639" y="5446450"/>
            <a:ext cx="9924656" cy="124310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43" name="Rectángulo 642"/>
          <p:cNvSpPr/>
          <p:nvPr/>
        </p:nvSpPr>
        <p:spPr>
          <a:xfrm>
            <a:off x="1141639" y="132398"/>
            <a:ext cx="9924656" cy="1243102"/>
          </a:xfrm>
          <a:prstGeom prst="rect">
            <a:avLst/>
          </a:prstGeom>
          <a:noFill/>
          <a:ln w="28575">
            <a:solidFill>
              <a:srgbClr val="FF66CC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51" name="Rectángulo 650"/>
          <p:cNvSpPr/>
          <p:nvPr/>
        </p:nvSpPr>
        <p:spPr>
          <a:xfrm>
            <a:off x="6134505" y="145812"/>
            <a:ext cx="3382777" cy="658381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64" name="Rectángulo 663"/>
          <p:cNvSpPr/>
          <p:nvPr/>
        </p:nvSpPr>
        <p:spPr>
          <a:xfrm>
            <a:off x="4411745" y="145812"/>
            <a:ext cx="3382777" cy="658381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67" name="Rectángulo 666"/>
          <p:cNvSpPr/>
          <p:nvPr/>
        </p:nvSpPr>
        <p:spPr>
          <a:xfrm>
            <a:off x="2702237" y="145812"/>
            <a:ext cx="3382777" cy="6583814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688" name="Grupo 687"/>
          <p:cNvGrpSpPr/>
          <p:nvPr/>
        </p:nvGrpSpPr>
        <p:grpSpPr>
          <a:xfrm>
            <a:off x="107252" y="2744002"/>
            <a:ext cx="11932576" cy="4000694"/>
            <a:chOff x="107252" y="2744002"/>
            <a:chExt cx="11932576" cy="4000694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691" name="Rectángulo 690"/>
            <p:cNvSpPr/>
            <p:nvPr/>
          </p:nvSpPr>
          <p:spPr>
            <a:xfrm>
              <a:off x="1127993" y="3856649"/>
              <a:ext cx="9924656" cy="288804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96" name="Elipse 695"/>
            <p:cNvSpPr/>
            <p:nvPr/>
          </p:nvSpPr>
          <p:spPr>
            <a:xfrm>
              <a:off x="10689828" y="2751673"/>
              <a:ext cx="1350000" cy="1350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99" name="Elipse 698"/>
            <p:cNvSpPr/>
            <p:nvPr/>
          </p:nvSpPr>
          <p:spPr>
            <a:xfrm>
              <a:off x="107252" y="2744002"/>
              <a:ext cx="1350000" cy="1350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34" name="Grupo 733"/>
          <p:cNvGrpSpPr/>
          <p:nvPr/>
        </p:nvGrpSpPr>
        <p:grpSpPr>
          <a:xfrm>
            <a:off x="107252" y="132397"/>
            <a:ext cx="11932576" cy="3969276"/>
            <a:chOff x="107252" y="132397"/>
            <a:chExt cx="11932576" cy="3969276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735" name="Rectángulo 734"/>
            <p:cNvSpPr/>
            <p:nvPr/>
          </p:nvSpPr>
          <p:spPr>
            <a:xfrm>
              <a:off x="1141639" y="132397"/>
              <a:ext cx="9924656" cy="2888047"/>
            </a:xfrm>
            <a:prstGeom prst="rect">
              <a:avLst/>
            </a:prstGeom>
            <a:noFill/>
            <a:ln w="28575">
              <a:solidFill>
                <a:srgbClr val="45FE3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36" name="Elipse 735"/>
            <p:cNvSpPr/>
            <p:nvPr/>
          </p:nvSpPr>
          <p:spPr>
            <a:xfrm>
              <a:off x="10689828" y="2751673"/>
              <a:ext cx="1350000" cy="1350000"/>
            </a:xfrm>
            <a:prstGeom prst="ellipse">
              <a:avLst/>
            </a:prstGeom>
            <a:noFill/>
            <a:ln w="28575">
              <a:solidFill>
                <a:srgbClr val="45FE3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37" name="Elipse 736"/>
            <p:cNvSpPr/>
            <p:nvPr/>
          </p:nvSpPr>
          <p:spPr>
            <a:xfrm>
              <a:off x="107252" y="2744002"/>
              <a:ext cx="1350000" cy="1350000"/>
            </a:xfrm>
            <a:prstGeom prst="ellipse">
              <a:avLst/>
            </a:prstGeom>
            <a:noFill/>
            <a:ln w="28575">
              <a:solidFill>
                <a:srgbClr val="45FE3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38" name="Grupo 737"/>
          <p:cNvGrpSpPr/>
          <p:nvPr/>
        </p:nvGrpSpPr>
        <p:grpSpPr>
          <a:xfrm>
            <a:off x="107252" y="132397"/>
            <a:ext cx="11932576" cy="6597229"/>
            <a:chOff x="107252" y="132397"/>
            <a:chExt cx="11932576" cy="6597229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739" name="Rectángulo 738"/>
            <p:cNvSpPr/>
            <p:nvPr/>
          </p:nvSpPr>
          <p:spPr>
            <a:xfrm>
              <a:off x="1141639" y="132397"/>
              <a:ext cx="9924656" cy="65972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40" name="Elipse 739"/>
            <p:cNvSpPr/>
            <p:nvPr/>
          </p:nvSpPr>
          <p:spPr>
            <a:xfrm>
              <a:off x="10689828" y="2751673"/>
              <a:ext cx="1350000" cy="135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41" name="Elipse 740"/>
            <p:cNvSpPr/>
            <p:nvPr/>
          </p:nvSpPr>
          <p:spPr>
            <a:xfrm>
              <a:off x="107252" y="2744002"/>
              <a:ext cx="1350000" cy="135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7734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5" name="Rectángulo redondeado 724"/>
          <p:cNvSpPr/>
          <p:nvPr/>
        </p:nvSpPr>
        <p:spPr>
          <a:xfrm rot="10800000" flipV="1">
            <a:off x="252546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6" name="Rectángulo redondeado 725"/>
          <p:cNvSpPr/>
          <p:nvPr/>
        </p:nvSpPr>
        <p:spPr>
          <a:xfrm rot="10800000" flipV="1">
            <a:off x="2806040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apecio 2"/>
          <p:cNvSpPr/>
          <p:nvPr/>
        </p:nvSpPr>
        <p:spPr>
          <a:xfrm>
            <a:off x="2828574" y="25596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4" name="Trapecio 443"/>
          <p:cNvSpPr/>
          <p:nvPr/>
        </p:nvSpPr>
        <p:spPr>
          <a:xfrm flipV="1">
            <a:off x="2837911" y="4025599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7" name="Paralelogramo 446"/>
          <p:cNvSpPr/>
          <p:nvPr/>
        </p:nvSpPr>
        <p:spPr>
          <a:xfrm flipV="1">
            <a:off x="1265702" y="2556800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8" name="Paralelogramo 447"/>
          <p:cNvSpPr/>
          <p:nvPr/>
        </p:nvSpPr>
        <p:spPr>
          <a:xfrm>
            <a:off x="1266342" y="401033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7" name="Rectángulo 426"/>
          <p:cNvSpPr/>
          <p:nvPr/>
        </p:nvSpPr>
        <p:spPr>
          <a:xfrm>
            <a:off x="424190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28" name="Grupo 427"/>
          <p:cNvGrpSpPr/>
          <p:nvPr/>
        </p:nvGrpSpPr>
        <p:grpSpPr>
          <a:xfrm>
            <a:off x="4231414" y="2861652"/>
            <a:ext cx="316577" cy="1152000"/>
            <a:chOff x="2525463" y="2862526"/>
            <a:chExt cx="316577" cy="1152000"/>
          </a:xfrm>
        </p:grpSpPr>
        <p:sp>
          <p:nvSpPr>
            <p:cNvPr id="429" name="Rectángulo redondeado 428"/>
            <p:cNvSpPr/>
            <p:nvPr/>
          </p:nvSpPr>
          <p:spPr>
            <a:xfrm rot="10800000" flipV="1">
              <a:off x="2525463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0" name="Rectángulo redondeado 429"/>
            <p:cNvSpPr/>
            <p:nvPr/>
          </p:nvSpPr>
          <p:spPr>
            <a:xfrm rot="10800000" flipV="1">
              <a:off x="2806040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2" name="Rectángulo 721"/>
          <p:cNvSpPr/>
          <p:nvPr/>
        </p:nvSpPr>
        <p:spPr>
          <a:xfrm>
            <a:off x="5952000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9" name="Rectángulo redondeado 728"/>
          <p:cNvSpPr/>
          <p:nvPr/>
        </p:nvSpPr>
        <p:spPr>
          <a:xfrm rot="10800000" flipV="1">
            <a:off x="5941506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0" name="Rectángulo redondeado 729"/>
          <p:cNvSpPr/>
          <p:nvPr/>
        </p:nvSpPr>
        <p:spPr>
          <a:xfrm rot="10800000" flipV="1">
            <a:off x="622208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2" name="Rectángulo 431"/>
          <p:cNvSpPr/>
          <p:nvPr/>
        </p:nvSpPr>
        <p:spPr>
          <a:xfrm>
            <a:off x="766654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4" name="Rectángulo redondeado 433"/>
          <p:cNvSpPr/>
          <p:nvPr/>
        </p:nvSpPr>
        <p:spPr>
          <a:xfrm rot="10800000" flipV="1">
            <a:off x="7656054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5" name="Rectángulo redondeado 434"/>
          <p:cNvSpPr/>
          <p:nvPr/>
        </p:nvSpPr>
        <p:spPr>
          <a:xfrm rot="10800000" flipV="1">
            <a:off x="7936631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2" name="Rectángulo redondeado 731"/>
          <p:cNvSpPr/>
          <p:nvPr/>
        </p:nvSpPr>
        <p:spPr>
          <a:xfrm rot="10800000" flipV="1">
            <a:off x="9382832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3" name="Rectángulo redondeado 732"/>
          <p:cNvSpPr/>
          <p:nvPr/>
        </p:nvSpPr>
        <p:spPr>
          <a:xfrm rot="10800000" flipV="1">
            <a:off x="9663409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Paralelogramo 4"/>
          <p:cNvSpPr/>
          <p:nvPr/>
        </p:nvSpPr>
        <p:spPr>
          <a:xfrm>
            <a:off x="9694991" y="254721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6" name="Paralelogramo 445"/>
          <p:cNvSpPr/>
          <p:nvPr/>
        </p:nvSpPr>
        <p:spPr>
          <a:xfrm flipV="1">
            <a:off x="9694991" y="4019245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upo 1"/>
          <p:cNvGrpSpPr/>
          <p:nvPr/>
        </p:nvGrpSpPr>
        <p:grpSpPr>
          <a:xfrm>
            <a:off x="107252" y="132397"/>
            <a:ext cx="11932576" cy="3969276"/>
            <a:chOff x="107252" y="132397"/>
            <a:chExt cx="11932576" cy="3969276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84" name="Rectángulo 83"/>
            <p:cNvSpPr/>
            <p:nvPr/>
          </p:nvSpPr>
          <p:spPr>
            <a:xfrm>
              <a:off x="1141639" y="132397"/>
              <a:ext cx="9924656" cy="2888047"/>
            </a:xfrm>
            <a:prstGeom prst="rect">
              <a:avLst/>
            </a:prstGeom>
            <a:noFill/>
            <a:ln w="28575">
              <a:solidFill>
                <a:srgbClr val="45FE3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5" name="Elipse 84"/>
            <p:cNvSpPr/>
            <p:nvPr/>
          </p:nvSpPr>
          <p:spPr>
            <a:xfrm>
              <a:off x="10689828" y="2751673"/>
              <a:ext cx="1350000" cy="1350000"/>
            </a:xfrm>
            <a:prstGeom prst="ellipse">
              <a:avLst/>
            </a:prstGeom>
            <a:noFill/>
            <a:ln w="28575">
              <a:solidFill>
                <a:srgbClr val="45FE3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81" name="Elipse 480"/>
            <p:cNvSpPr/>
            <p:nvPr/>
          </p:nvSpPr>
          <p:spPr>
            <a:xfrm>
              <a:off x="107252" y="2744002"/>
              <a:ext cx="1350000" cy="1350000"/>
            </a:xfrm>
            <a:prstGeom prst="ellipse">
              <a:avLst/>
            </a:prstGeom>
            <a:noFill/>
            <a:ln w="28575">
              <a:solidFill>
                <a:srgbClr val="45FE3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80" name="Elipse 479"/>
          <p:cNvSpPr/>
          <p:nvPr/>
        </p:nvSpPr>
        <p:spPr>
          <a:xfrm>
            <a:off x="8774688" y="186395"/>
            <a:ext cx="360000" cy="360000"/>
          </a:xfrm>
          <a:prstGeom prst="ellipse">
            <a:avLst/>
          </a:prstGeom>
          <a:solidFill>
            <a:srgbClr val="09AF01">
              <a:alpha val="60000"/>
            </a:srgbClr>
          </a:solidFill>
          <a:ln>
            <a:solidFill>
              <a:srgbClr val="45FE3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2" name="Elipse 481"/>
          <p:cNvSpPr/>
          <p:nvPr/>
        </p:nvSpPr>
        <p:spPr>
          <a:xfrm>
            <a:off x="10669972" y="1628345"/>
            <a:ext cx="360000" cy="360000"/>
          </a:xfrm>
          <a:prstGeom prst="ellipse">
            <a:avLst/>
          </a:prstGeom>
          <a:solidFill>
            <a:srgbClr val="09AF01">
              <a:alpha val="60000"/>
            </a:srgbClr>
          </a:solidFill>
          <a:ln>
            <a:solidFill>
              <a:srgbClr val="45FE3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3" name="Elipse 482"/>
          <p:cNvSpPr/>
          <p:nvPr/>
        </p:nvSpPr>
        <p:spPr>
          <a:xfrm>
            <a:off x="11866272" y="3209672"/>
            <a:ext cx="360000" cy="360000"/>
          </a:xfrm>
          <a:prstGeom prst="ellipse">
            <a:avLst/>
          </a:prstGeom>
          <a:solidFill>
            <a:srgbClr val="09AF01">
              <a:alpha val="60000"/>
            </a:srgbClr>
          </a:solidFill>
          <a:ln>
            <a:solidFill>
              <a:srgbClr val="45FE3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9" name="Elipse 488"/>
          <p:cNvSpPr/>
          <p:nvPr/>
        </p:nvSpPr>
        <p:spPr>
          <a:xfrm>
            <a:off x="-17726" y="3251494"/>
            <a:ext cx="360000" cy="360000"/>
          </a:xfrm>
          <a:prstGeom prst="ellipse">
            <a:avLst/>
          </a:prstGeom>
          <a:solidFill>
            <a:srgbClr val="09AF01">
              <a:alpha val="60000"/>
            </a:srgbClr>
          </a:solidFill>
          <a:ln>
            <a:solidFill>
              <a:srgbClr val="45FE3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0" name="Elipse 489"/>
          <p:cNvSpPr/>
          <p:nvPr/>
        </p:nvSpPr>
        <p:spPr>
          <a:xfrm>
            <a:off x="1161017" y="1623858"/>
            <a:ext cx="360000" cy="360000"/>
          </a:xfrm>
          <a:prstGeom prst="ellipse">
            <a:avLst/>
          </a:prstGeom>
          <a:solidFill>
            <a:srgbClr val="09AF01">
              <a:alpha val="60000"/>
            </a:srgbClr>
          </a:solidFill>
          <a:ln>
            <a:solidFill>
              <a:srgbClr val="45FE3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redondeado 32"/>
          <p:cNvSpPr/>
          <p:nvPr/>
        </p:nvSpPr>
        <p:spPr>
          <a:xfrm>
            <a:off x="4469946" y="4156773"/>
            <a:ext cx="3288375" cy="717524"/>
          </a:xfrm>
          <a:prstGeom prst="roundRect">
            <a:avLst/>
          </a:prstGeom>
          <a:solidFill>
            <a:srgbClr val="45FE3C"/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Verde – Periférica Norte</a:t>
            </a:r>
            <a:endParaRPr lang="es-C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Elipse 432"/>
          <p:cNvSpPr/>
          <p:nvPr/>
        </p:nvSpPr>
        <p:spPr>
          <a:xfrm>
            <a:off x="3062663" y="187225"/>
            <a:ext cx="360000" cy="360000"/>
          </a:xfrm>
          <a:prstGeom prst="ellipse">
            <a:avLst/>
          </a:prstGeom>
          <a:solidFill>
            <a:srgbClr val="09AF01">
              <a:alpha val="60000"/>
            </a:srgbClr>
          </a:solidFill>
          <a:ln>
            <a:solidFill>
              <a:srgbClr val="45FE3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47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 animBg="1"/>
      <p:bldP spid="482" grpId="0" animBg="1"/>
      <p:bldP spid="483" grpId="0" animBg="1"/>
      <p:bldP spid="489" grpId="0" animBg="1"/>
      <p:bldP spid="490" grpId="0" animBg="1"/>
      <p:bldP spid="33" grpId="0" animBg="1"/>
      <p:bldP spid="4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5" name="Rectángulo redondeado 724"/>
          <p:cNvSpPr/>
          <p:nvPr/>
        </p:nvSpPr>
        <p:spPr>
          <a:xfrm rot="10800000" flipV="1">
            <a:off x="252546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6" name="Rectángulo redondeado 725"/>
          <p:cNvSpPr/>
          <p:nvPr/>
        </p:nvSpPr>
        <p:spPr>
          <a:xfrm rot="10800000" flipV="1">
            <a:off x="2806040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apecio 2"/>
          <p:cNvSpPr/>
          <p:nvPr/>
        </p:nvSpPr>
        <p:spPr>
          <a:xfrm>
            <a:off x="2828574" y="25596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4" name="Trapecio 443"/>
          <p:cNvSpPr/>
          <p:nvPr/>
        </p:nvSpPr>
        <p:spPr>
          <a:xfrm flipV="1">
            <a:off x="2837911" y="4025599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7" name="Paralelogramo 446"/>
          <p:cNvSpPr/>
          <p:nvPr/>
        </p:nvSpPr>
        <p:spPr>
          <a:xfrm flipV="1">
            <a:off x="1265702" y="2556800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8" name="Paralelogramo 447"/>
          <p:cNvSpPr/>
          <p:nvPr/>
        </p:nvSpPr>
        <p:spPr>
          <a:xfrm>
            <a:off x="1266342" y="401033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7" name="Rectángulo 426"/>
          <p:cNvSpPr/>
          <p:nvPr/>
        </p:nvSpPr>
        <p:spPr>
          <a:xfrm>
            <a:off x="424190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28" name="Grupo 427"/>
          <p:cNvGrpSpPr/>
          <p:nvPr/>
        </p:nvGrpSpPr>
        <p:grpSpPr>
          <a:xfrm>
            <a:off x="4231414" y="2861652"/>
            <a:ext cx="316577" cy="1152000"/>
            <a:chOff x="2525463" y="2862526"/>
            <a:chExt cx="316577" cy="1152000"/>
          </a:xfrm>
        </p:grpSpPr>
        <p:sp>
          <p:nvSpPr>
            <p:cNvPr id="429" name="Rectángulo redondeado 428"/>
            <p:cNvSpPr/>
            <p:nvPr/>
          </p:nvSpPr>
          <p:spPr>
            <a:xfrm rot="10800000" flipV="1">
              <a:off x="2525463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0" name="Rectángulo redondeado 429"/>
            <p:cNvSpPr/>
            <p:nvPr/>
          </p:nvSpPr>
          <p:spPr>
            <a:xfrm rot="10800000" flipV="1">
              <a:off x="2806040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2" name="Rectángulo 721"/>
          <p:cNvSpPr/>
          <p:nvPr/>
        </p:nvSpPr>
        <p:spPr>
          <a:xfrm>
            <a:off x="5952000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9" name="Rectángulo redondeado 728"/>
          <p:cNvSpPr/>
          <p:nvPr/>
        </p:nvSpPr>
        <p:spPr>
          <a:xfrm rot="10800000" flipV="1">
            <a:off x="5941506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0" name="Rectángulo redondeado 729"/>
          <p:cNvSpPr/>
          <p:nvPr/>
        </p:nvSpPr>
        <p:spPr>
          <a:xfrm rot="10800000" flipV="1">
            <a:off x="622208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2" name="Rectángulo 431"/>
          <p:cNvSpPr/>
          <p:nvPr/>
        </p:nvSpPr>
        <p:spPr>
          <a:xfrm>
            <a:off x="766654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4" name="Rectángulo redondeado 433"/>
          <p:cNvSpPr/>
          <p:nvPr/>
        </p:nvSpPr>
        <p:spPr>
          <a:xfrm rot="10800000" flipV="1">
            <a:off x="7656054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5" name="Rectángulo redondeado 434"/>
          <p:cNvSpPr/>
          <p:nvPr/>
        </p:nvSpPr>
        <p:spPr>
          <a:xfrm rot="10800000" flipV="1">
            <a:off x="7936631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2" name="Rectángulo redondeado 731"/>
          <p:cNvSpPr/>
          <p:nvPr/>
        </p:nvSpPr>
        <p:spPr>
          <a:xfrm rot="10800000" flipV="1">
            <a:off x="9382832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3" name="Rectángulo redondeado 732"/>
          <p:cNvSpPr/>
          <p:nvPr/>
        </p:nvSpPr>
        <p:spPr>
          <a:xfrm rot="10800000" flipV="1">
            <a:off x="9663409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Paralelogramo 4"/>
          <p:cNvSpPr/>
          <p:nvPr/>
        </p:nvSpPr>
        <p:spPr>
          <a:xfrm>
            <a:off x="9694991" y="254721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6" name="Paralelogramo 445"/>
          <p:cNvSpPr/>
          <p:nvPr/>
        </p:nvSpPr>
        <p:spPr>
          <a:xfrm flipV="1">
            <a:off x="9694991" y="4019245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upo 1"/>
          <p:cNvGrpSpPr/>
          <p:nvPr/>
        </p:nvGrpSpPr>
        <p:grpSpPr>
          <a:xfrm>
            <a:off x="107252" y="2744002"/>
            <a:ext cx="11932576" cy="4000694"/>
            <a:chOff x="107252" y="2744002"/>
            <a:chExt cx="11932576" cy="4000694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84" name="Rectángulo 83"/>
            <p:cNvSpPr/>
            <p:nvPr/>
          </p:nvSpPr>
          <p:spPr>
            <a:xfrm>
              <a:off x="1127993" y="3856649"/>
              <a:ext cx="9924656" cy="288804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5" name="Elipse 84"/>
            <p:cNvSpPr/>
            <p:nvPr/>
          </p:nvSpPr>
          <p:spPr>
            <a:xfrm>
              <a:off x="10689828" y="2751673"/>
              <a:ext cx="1350000" cy="1350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81" name="Elipse 480"/>
            <p:cNvSpPr/>
            <p:nvPr/>
          </p:nvSpPr>
          <p:spPr>
            <a:xfrm>
              <a:off x="107252" y="2744002"/>
              <a:ext cx="1350000" cy="1350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80" name="Elipse 479"/>
          <p:cNvSpPr/>
          <p:nvPr/>
        </p:nvSpPr>
        <p:spPr>
          <a:xfrm>
            <a:off x="3065962" y="6295604"/>
            <a:ext cx="360000" cy="360000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2" name="Elipse 481"/>
          <p:cNvSpPr/>
          <p:nvPr/>
        </p:nvSpPr>
        <p:spPr>
          <a:xfrm>
            <a:off x="1169970" y="4854487"/>
            <a:ext cx="360000" cy="360000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3" name="Elipse 482"/>
          <p:cNvSpPr/>
          <p:nvPr/>
        </p:nvSpPr>
        <p:spPr>
          <a:xfrm>
            <a:off x="11866272" y="3209672"/>
            <a:ext cx="360000" cy="360000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9" name="Elipse 488"/>
          <p:cNvSpPr/>
          <p:nvPr/>
        </p:nvSpPr>
        <p:spPr>
          <a:xfrm>
            <a:off x="-17726" y="3251494"/>
            <a:ext cx="360000" cy="360000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0" name="Elipse 489"/>
          <p:cNvSpPr/>
          <p:nvPr/>
        </p:nvSpPr>
        <p:spPr>
          <a:xfrm>
            <a:off x="10653489" y="4859159"/>
            <a:ext cx="360000" cy="360000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redondeado 32"/>
          <p:cNvSpPr/>
          <p:nvPr/>
        </p:nvSpPr>
        <p:spPr>
          <a:xfrm>
            <a:off x="4337013" y="1838423"/>
            <a:ext cx="3288375" cy="717524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Azul – Periférica Sur</a:t>
            </a:r>
            <a:endParaRPr lang="es-C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Elipse 432"/>
          <p:cNvSpPr/>
          <p:nvPr/>
        </p:nvSpPr>
        <p:spPr>
          <a:xfrm>
            <a:off x="8774736" y="6295604"/>
            <a:ext cx="360000" cy="360000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40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 animBg="1"/>
      <p:bldP spid="482" grpId="0" animBg="1"/>
      <p:bldP spid="483" grpId="0" animBg="1"/>
      <p:bldP spid="489" grpId="0" animBg="1"/>
      <p:bldP spid="490" grpId="0" animBg="1"/>
      <p:bldP spid="33" grpId="0" animBg="1"/>
      <p:bldP spid="4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5" name="Rectángulo redondeado 724"/>
          <p:cNvSpPr/>
          <p:nvPr/>
        </p:nvSpPr>
        <p:spPr>
          <a:xfrm rot="10800000" flipV="1">
            <a:off x="252546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6" name="Rectángulo redondeado 725"/>
          <p:cNvSpPr/>
          <p:nvPr/>
        </p:nvSpPr>
        <p:spPr>
          <a:xfrm rot="10800000" flipV="1">
            <a:off x="2806040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apecio 2"/>
          <p:cNvSpPr/>
          <p:nvPr/>
        </p:nvSpPr>
        <p:spPr>
          <a:xfrm>
            <a:off x="2828574" y="25596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4" name="Trapecio 443"/>
          <p:cNvSpPr/>
          <p:nvPr/>
        </p:nvSpPr>
        <p:spPr>
          <a:xfrm flipV="1">
            <a:off x="2837911" y="4025599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7" name="Paralelogramo 446"/>
          <p:cNvSpPr/>
          <p:nvPr/>
        </p:nvSpPr>
        <p:spPr>
          <a:xfrm flipV="1">
            <a:off x="1265702" y="2556800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8" name="Paralelogramo 447"/>
          <p:cNvSpPr/>
          <p:nvPr/>
        </p:nvSpPr>
        <p:spPr>
          <a:xfrm>
            <a:off x="1266342" y="401033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7" name="Rectángulo 426"/>
          <p:cNvSpPr/>
          <p:nvPr/>
        </p:nvSpPr>
        <p:spPr>
          <a:xfrm>
            <a:off x="424190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28" name="Grupo 427"/>
          <p:cNvGrpSpPr/>
          <p:nvPr/>
        </p:nvGrpSpPr>
        <p:grpSpPr>
          <a:xfrm>
            <a:off x="4231414" y="2861652"/>
            <a:ext cx="316577" cy="1152000"/>
            <a:chOff x="2525463" y="2862526"/>
            <a:chExt cx="316577" cy="1152000"/>
          </a:xfrm>
        </p:grpSpPr>
        <p:sp>
          <p:nvSpPr>
            <p:cNvPr id="429" name="Rectángulo redondeado 428"/>
            <p:cNvSpPr/>
            <p:nvPr/>
          </p:nvSpPr>
          <p:spPr>
            <a:xfrm rot="10800000" flipV="1">
              <a:off x="2525463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0" name="Rectángulo redondeado 429"/>
            <p:cNvSpPr/>
            <p:nvPr/>
          </p:nvSpPr>
          <p:spPr>
            <a:xfrm rot="10800000" flipV="1">
              <a:off x="2806040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2" name="Rectángulo 721"/>
          <p:cNvSpPr/>
          <p:nvPr/>
        </p:nvSpPr>
        <p:spPr>
          <a:xfrm>
            <a:off x="5952000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9" name="Rectángulo redondeado 728"/>
          <p:cNvSpPr/>
          <p:nvPr/>
        </p:nvSpPr>
        <p:spPr>
          <a:xfrm rot="10800000" flipV="1">
            <a:off x="5941506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0" name="Rectángulo redondeado 729"/>
          <p:cNvSpPr/>
          <p:nvPr/>
        </p:nvSpPr>
        <p:spPr>
          <a:xfrm rot="10800000" flipV="1">
            <a:off x="622208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2" name="Rectángulo 431"/>
          <p:cNvSpPr/>
          <p:nvPr/>
        </p:nvSpPr>
        <p:spPr>
          <a:xfrm>
            <a:off x="766654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4" name="Rectángulo redondeado 433"/>
          <p:cNvSpPr/>
          <p:nvPr/>
        </p:nvSpPr>
        <p:spPr>
          <a:xfrm rot="10800000" flipV="1">
            <a:off x="7656054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5" name="Rectángulo redondeado 434"/>
          <p:cNvSpPr/>
          <p:nvPr/>
        </p:nvSpPr>
        <p:spPr>
          <a:xfrm rot="10800000" flipV="1">
            <a:off x="7936631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2" name="Rectángulo redondeado 731"/>
          <p:cNvSpPr/>
          <p:nvPr/>
        </p:nvSpPr>
        <p:spPr>
          <a:xfrm rot="10800000" flipV="1">
            <a:off x="9382832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3" name="Rectángulo redondeado 732"/>
          <p:cNvSpPr/>
          <p:nvPr/>
        </p:nvSpPr>
        <p:spPr>
          <a:xfrm rot="10800000" flipV="1">
            <a:off x="9663409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Paralelogramo 4"/>
          <p:cNvSpPr/>
          <p:nvPr/>
        </p:nvSpPr>
        <p:spPr>
          <a:xfrm>
            <a:off x="9694991" y="254721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6" name="Paralelogramo 445"/>
          <p:cNvSpPr/>
          <p:nvPr/>
        </p:nvSpPr>
        <p:spPr>
          <a:xfrm flipV="1">
            <a:off x="9694991" y="4019245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Rectángulo 83"/>
          <p:cNvSpPr/>
          <p:nvPr/>
        </p:nvSpPr>
        <p:spPr>
          <a:xfrm>
            <a:off x="2702237" y="145812"/>
            <a:ext cx="3382777" cy="6583814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0" name="Elipse 479"/>
          <p:cNvSpPr/>
          <p:nvPr/>
        </p:nvSpPr>
        <p:spPr>
          <a:xfrm>
            <a:off x="4775165" y="185807"/>
            <a:ext cx="360000" cy="36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2" name="Elipse 481"/>
          <p:cNvSpPr/>
          <p:nvPr/>
        </p:nvSpPr>
        <p:spPr>
          <a:xfrm>
            <a:off x="5531766" y="2086879"/>
            <a:ext cx="360000" cy="36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0" name="Elipse 489"/>
          <p:cNvSpPr/>
          <p:nvPr/>
        </p:nvSpPr>
        <p:spPr>
          <a:xfrm>
            <a:off x="5525522" y="4861531"/>
            <a:ext cx="360000" cy="36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redondeado 32"/>
          <p:cNvSpPr/>
          <p:nvPr/>
        </p:nvSpPr>
        <p:spPr>
          <a:xfrm>
            <a:off x="7107036" y="1665752"/>
            <a:ext cx="3288375" cy="717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Blanco</a:t>
            </a:r>
            <a:endParaRPr lang="es-C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Elipse 432"/>
          <p:cNvSpPr/>
          <p:nvPr/>
        </p:nvSpPr>
        <p:spPr>
          <a:xfrm>
            <a:off x="3646255" y="6324193"/>
            <a:ext cx="360000" cy="36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1" name="Elipse 430"/>
          <p:cNvSpPr/>
          <p:nvPr/>
        </p:nvSpPr>
        <p:spPr>
          <a:xfrm>
            <a:off x="2886708" y="4396082"/>
            <a:ext cx="360000" cy="36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6" name="Elipse 435"/>
          <p:cNvSpPr/>
          <p:nvPr/>
        </p:nvSpPr>
        <p:spPr>
          <a:xfrm>
            <a:off x="2881467" y="1632215"/>
            <a:ext cx="360000" cy="36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847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80" grpId="0" animBg="1"/>
      <p:bldP spid="482" grpId="0" animBg="1"/>
      <p:bldP spid="490" grpId="0" animBg="1"/>
      <p:bldP spid="33" grpId="0" animBg="1"/>
      <p:bldP spid="433" grpId="0" animBg="1"/>
      <p:bldP spid="431" grpId="0" animBg="1"/>
      <p:bldP spid="4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5" name="Rectángulo redondeado 724"/>
          <p:cNvSpPr/>
          <p:nvPr/>
        </p:nvSpPr>
        <p:spPr>
          <a:xfrm rot="10800000" flipV="1">
            <a:off x="252546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6" name="Rectángulo redondeado 725"/>
          <p:cNvSpPr/>
          <p:nvPr/>
        </p:nvSpPr>
        <p:spPr>
          <a:xfrm rot="10800000" flipV="1">
            <a:off x="2806040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apecio 2"/>
          <p:cNvSpPr/>
          <p:nvPr/>
        </p:nvSpPr>
        <p:spPr>
          <a:xfrm>
            <a:off x="2828574" y="25596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4" name="Trapecio 443"/>
          <p:cNvSpPr/>
          <p:nvPr/>
        </p:nvSpPr>
        <p:spPr>
          <a:xfrm flipV="1">
            <a:off x="2837911" y="4025599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7" name="Paralelogramo 446"/>
          <p:cNvSpPr/>
          <p:nvPr/>
        </p:nvSpPr>
        <p:spPr>
          <a:xfrm flipV="1">
            <a:off x="1265702" y="2556800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8" name="Paralelogramo 447"/>
          <p:cNvSpPr/>
          <p:nvPr/>
        </p:nvSpPr>
        <p:spPr>
          <a:xfrm>
            <a:off x="1266342" y="401033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7" name="Rectángulo 426"/>
          <p:cNvSpPr/>
          <p:nvPr/>
        </p:nvSpPr>
        <p:spPr>
          <a:xfrm>
            <a:off x="424190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28" name="Grupo 427"/>
          <p:cNvGrpSpPr/>
          <p:nvPr/>
        </p:nvGrpSpPr>
        <p:grpSpPr>
          <a:xfrm>
            <a:off x="4231414" y="2861652"/>
            <a:ext cx="316577" cy="1152000"/>
            <a:chOff x="2525463" y="2862526"/>
            <a:chExt cx="316577" cy="1152000"/>
          </a:xfrm>
        </p:grpSpPr>
        <p:sp>
          <p:nvSpPr>
            <p:cNvPr id="429" name="Rectángulo redondeado 428"/>
            <p:cNvSpPr/>
            <p:nvPr/>
          </p:nvSpPr>
          <p:spPr>
            <a:xfrm rot="10800000" flipV="1">
              <a:off x="2525463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0" name="Rectángulo redondeado 429"/>
            <p:cNvSpPr/>
            <p:nvPr/>
          </p:nvSpPr>
          <p:spPr>
            <a:xfrm rot="10800000" flipV="1">
              <a:off x="2806040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2" name="Rectángulo 721"/>
          <p:cNvSpPr/>
          <p:nvPr/>
        </p:nvSpPr>
        <p:spPr>
          <a:xfrm>
            <a:off x="5952000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9" name="Rectángulo redondeado 728"/>
          <p:cNvSpPr/>
          <p:nvPr/>
        </p:nvSpPr>
        <p:spPr>
          <a:xfrm rot="10800000" flipV="1">
            <a:off x="5941506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0" name="Rectángulo redondeado 729"/>
          <p:cNvSpPr/>
          <p:nvPr/>
        </p:nvSpPr>
        <p:spPr>
          <a:xfrm rot="10800000" flipV="1">
            <a:off x="622208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2" name="Rectángulo 431"/>
          <p:cNvSpPr/>
          <p:nvPr/>
        </p:nvSpPr>
        <p:spPr>
          <a:xfrm>
            <a:off x="766654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4" name="Rectángulo redondeado 433"/>
          <p:cNvSpPr/>
          <p:nvPr/>
        </p:nvSpPr>
        <p:spPr>
          <a:xfrm rot="10800000" flipV="1">
            <a:off x="7656054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5" name="Rectángulo redondeado 434"/>
          <p:cNvSpPr/>
          <p:nvPr/>
        </p:nvSpPr>
        <p:spPr>
          <a:xfrm rot="10800000" flipV="1">
            <a:off x="7936631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2" name="Rectángulo redondeado 731"/>
          <p:cNvSpPr/>
          <p:nvPr/>
        </p:nvSpPr>
        <p:spPr>
          <a:xfrm rot="10800000" flipV="1">
            <a:off x="9382832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3" name="Rectángulo redondeado 732"/>
          <p:cNvSpPr/>
          <p:nvPr/>
        </p:nvSpPr>
        <p:spPr>
          <a:xfrm rot="10800000" flipV="1">
            <a:off x="9663409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Paralelogramo 4"/>
          <p:cNvSpPr/>
          <p:nvPr/>
        </p:nvSpPr>
        <p:spPr>
          <a:xfrm>
            <a:off x="9694991" y="254721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6" name="Paralelogramo 445"/>
          <p:cNvSpPr/>
          <p:nvPr/>
        </p:nvSpPr>
        <p:spPr>
          <a:xfrm flipV="1">
            <a:off x="9694991" y="4019245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Rectángulo 83"/>
          <p:cNvSpPr/>
          <p:nvPr/>
        </p:nvSpPr>
        <p:spPr>
          <a:xfrm>
            <a:off x="4411745" y="145812"/>
            <a:ext cx="3382777" cy="658381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0" name="Elipse 479"/>
          <p:cNvSpPr/>
          <p:nvPr/>
        </p:nvSpPr>
        <p:spPr>
          <a:xfrm>
            <a:off x="6484673" y="185807"/>
            <a:ext cx="360000" cy="36000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2" name="Elipse 481"/>
          <p:cNvSpPr/>
          <p:nvPr/>
        </p:nvSpPr>
        <p:spPr>
          <a:xfrm>
            <a:off x="7241274" y="2086879"/>
            <a:ext cx="360000" cy="36000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0" name="Elipse 489"/>
          <p:cNvSpPr/>
          <p:nvPr/>
        </p:nvSpPr>
        <p:spPr>
          <a:xfrm>
            <a:off x="7235030" y="4861531"/>
            <a:ext cx="360000" cy="36000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redondeado 32"/>
          <p:cNvSpPr/>
          <p:nvPr/>
        </p:nvSpPr>
        <p:spPr>
          <a:xfrm>
            <a:off x="8125387" y="1228913"/>
            <a:ext cx="3288375" cy="7175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Gris</a:t>
            </a:r>
            <a:endParaRPr lang="es-C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Elipse 432"/>
          <p:cNvSpPr/>
          <p:nvPr/>
        </p:nvSpPr>
        <p:spPr>
          <a:xfrm>
            <a:off x="5355763" y="6324193"/>
            <a:ext cx="360000" cy="36000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1" name="Elipse 430"/>
          <p:cNvSpPr/>
          <p:nvPr/>
        </p:nvSpPr>
        <p:spPr>
          <a:xfrm>
            <a:off x="4596216" y="4396082"/>
            <a:ext cx="360000" cy="36000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6" name="Elipse 435"/>
          <p:cNvSpPr/>
          <p:nvPr/>
        </p:nvSpPr>
        <p:spPr>
          <a:xfrm>
            <a:off x="4590975" y="1632215"/>
            <a:ext cx="360000" cy="36000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94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80" grpId="0" animBg="1"/>
      <p:bldP spid="482" grpId="0" animBg="1"/>
      <p:bldP spid="490" grpId="0" animBg="1"/>
      <p:bldP spid="33" grpId="0" animBg="1"/>
      <p:bldP spid="433" grpId="0" animBg="1"/>
      <p:bldP spid="431" grpId="0" animBg="1"/>
      <p:bldP spid="4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5" name="Rectángulo redondeado 724"/>
          <p:cNvSpPr/>
          <p:nvPr/>
        </p:nvSpPr>
        <p:spPr>
          <a:xfrm rot="10800000" flipV="1">
            <a:off x="252546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6" name="Rectángulo redondeado 725"/>
          <p:cNvSpPr/>
          <p:nvPr/>
        </p:nvSpPr>
        <p:spPr>
          <a:xfrm rot="10800000" flipV="1">
            <a:off x="2806040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apecio 2"/>
          <p:cNvSpPr/>
          <p:nvPr/>
        </p:nvSpPr>
        <p:spPr>
          <a:xfrm>
            <a:off x="2828574" y="25596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4" name="Trapecio 443"/>
          <p:cNvSpPr/>
          <p:nvPr/>
        </p:nvSpPr>
        <p:spPr>
          <a:xfrm flipV="1">
            <a:off x="2837911" y="4025599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7" name="Paralelogramo 446"/>
          <p:cNvSpPr/>
          <p:nvPr/>
        </p:nvSpPr>
        <p:spPr>
          <a:xfrm flipV="1">
            <a:off x="1265702" y="2556800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8" name="Paralelogramo 447"/>
          <p:cNvSpPr/>
          <p:nvPr/>
        </p:nvSpPr>
        <p:spPr>
          <a:xfrm>
            <a:off x="1266342" y="401033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7" name="Rectángulo 426"/>
          <p:cNvSpPr/>
          <p:nvPr/>
        </p:nvSpPr>
        <p:spPr>
          <a:xfrm>
            <a:off x="424190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28" name="Grupo 427"/>
          <p:cNvGrpSpPr/>
          <p:nvPr/>
        </p:nvGrpSpPr>
        <p:grpSpPr>
          <a:xfrm>
            <a:off x="4231414" y="2861652"/>
            <a:ext cx="316577" cy="1152000"/>
            <a:chOff x="2525463" y="2862526"/>
            <a:chExt cx="316577" cy="1152000"/>
          </a:xfrm>
        </p:grpSpPr>
        <p:sp>
          <p:nvSpPr>
            <p:cNvPr id="429" name="Rectángulo redondeado 428"/>
            <p:cNvSpPr/>
            <p:nvPr/>
          </p:nvSpPr>
          <p:spPr>
            <a:xfrm rot="10800000" flipV="1">
              <a:off x="2525463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0" name="Rectángulo redondeado 429"/>
            <p:cNvSpPr/>
            <p:nvPr/>
          </p:nvSpPr>
          <p:spPr>
            <a:xfrm rot="10800000" flipV="1">
              <a:off x="2806040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2" name="Rectángulo 721"/>
          <p:cNvSpPr/>
          <p:nvPr/>
        </p:nvSpPr>
        <p:spPr>
          <a:xfrm>
            <a:off x="5952000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9" name="Rectángulo redondeado 728"/>
          <p:cNvSpPr/>
          <p:nvPr/>
        </p:nvSpPr>
        <p:spPr>
          <a:xfrm rot="10800000" flipV="1">
            <a:off x="5941506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0" name="Rectángulo redondeado 729"/>
          <p:cNvSpPr/>
          <p:nvPr/>
        </p:nvSpPr>
        <p:spPr>
          <a:xfrm rot="10800000" flipV="1">
            <a:off x="622208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2" name="Rectángulo 431"/>
          <p:cNvSpPr/>
          <p:nvPr/>
        </p:nvSpPr>
        <p:spPr>
          <a:xfrm>
            <a:off x="766654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4" name="Rectángulo redondeado 433"/>
          <p:cNvSpPr/>
          <p:nvPr/>
        </p:nvSpPr>
        <p:spPr>
          <a:xfrm rot="10800000" flipV="1">
            <a:off x="7656054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5" name="Rectángulo redondeado 434"/>
          <p:cNvSpPr/>
          <p:nvPr/>
        </p:nvSpPr>
        <p:spPr>
          <a:xfrm rot="10800000" flipV="1">
            <a:off x="7936631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2" name="Rectángulo redondeado 731"/>
          <p:cNvSpPr/>
          <p:nvPr/>
        </p:nvSpPr>
        <p:spPr>
          <a:xfrm rot="10800000" flipV="1">
            <a:off x="9382832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3" name="Rectángulo redondeado 732"/>
          <p:cNvSpPr/>
          <p:nvPr/>
        </p:nvSpPr>
        <p:spPr>
          <a:xfrm rot="10800000" flipV="1">
            <a:off x="9663409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Paralelogramo 4"/>
          <p:cNvSpPr/>
          <p:nvPr/>
        </p:nvSpPr>
        <p:spPr>
          <a:xfrm>
            <a:off x="9694991" y="254721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6" name="Paralelogramo 445"/>
          <p:cNvSpPr/>
          <p:nvPr/>
        </p:nvSpPr>
        <p:spPr>
          <a:xfrm flipV="1">
            <a:off x="9694991" y="4019245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Rectángulo 83"/>
          <p:cNvSpPr/>
          <p:nvPr/>
        </p:nvSpPr>
        <p:spPr>
          <a:xfrm>
            <a:off x="6134505" y="145812"/>
            <a:ext cx="3382777" cy="658381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0" name="Elipse 479"/>
          <p:cNvSpPr/>
          <p:nvPr/>
        </p:nvSpPr>
        <p:spPr>
          <a:xfrm>
            <a:off x="8207433" y="185807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2" name="Elipse 481"/>
          <p:cNvSpPr/>
          <p:nvPr/>
        </p:nvSpPr>
        <p:spPr>
          <a:xfrm>
            <a:off x="8964034" y="2086879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0" name="Elipse 489"/>
          <p:cNvSpPr/>
          <p:nvPr/>
        </p:nvSpPr>
        <p:spPr>
          <a:xfrm>
            <a:off x="8957790" y="4861531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redondeado 32"/>
          <p:cNvSpPr/>
          <p:nvPr/>
        </p:nvSpPr>
        <p:spPr>
          <a:xfrm>
            <a:off x="1937381" y="1082882"/>
            <a:ext cx="3288375" cy="71752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Negro</a:t>
            </a:r>
            <a:endParaRPr lang="es-C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Elipse 432"/>
          <p:cNvSpPr/>
          <p:nvPr/>
        </p:nvSpPr>
        <p:spPr>
          <a:xfrm>
            <a:off x="7078523" y="6324193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1" name="Elipse 430"/>
          <p:cNvSpPr/>
          <p:nvPr/>
        </p:nvSpPr>
        <p:spPr>
          <a:xfrm>
            <a:off x="6318976" y="4396082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6" name="Elipse 435"/>
          <p:cNvSpPr/>
          <p:nvPr/>
        </p:nvSpPr>
        <p:spPr>
          <a:xfrm>
            <a:off x="6313735" y="1632215"/>
            <a:ext cx="360000" cy="360000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7958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80" grpId="0" animBg="1"/>
      <p:bldP spid="482" grpId="0" animBg="1"/>
      <p:bldP spid="490" grpId="0" animBg="1"/>
      <p:bldP spid="33" grpId="0" animBg="1"/>
      <p:bldP spid="433" grpId="0" animBg="1"/>
      <p:bldP spid="431" grpId="0" animBg="1"/>
      <p:bldP spid="4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5" name="Rectángulo redondeado 724"/>
          <p:cNvSpPr/>
          <p:nvPr/>
        </p:nvSpPr>
        <p:spPr>
          <a:xfrm rot="10800000" flipV="1">
            <a:off x="252546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6" name="Rectángulo redondeado 725"/>
          <p:cNvSpPr/>
          <p:nvPr/>
        </p:nvSpPr>
        <p:spPr>
          <a:xfrm rot="10800000" flipV="1">
            <a:off x="2806040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apecio 2"/>
          <p:cNvSpPr/>
          <p:nvPr/>
        </p:nvSpPr>
        <p:spPr>
          <a:xfrm>
            <a:off x="2828574" y="25596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4" name="Trapecio 443"/>
          <p:cNvSpPr/>
          <p:nvPr/>
        </p:nvSpPr>
        <p:spPr>
          <a:xfrm flipV="1">
            <a:off x="2837911" y="4025599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7" name="Paralelogramo 446"/>
          <p:cNvSpPr/>
          <p:nvPr/>
        </p:nvSpPr>
        <p:spPr>
          <a:xfrm flipV="1">
            <a:off x="1265702" y="2556800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8" name="Paralelogramo 447"/>
          <p:cNvSpPr/>
          <p:nvPr/>
        </p:nvSpPr>
        <p:spPr>
          <a:xfrm>
            <a:off x="1266342" y="401033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7" name="Rectángulo 426"/>
          <p:cNvSpPr/>
          <p:nvPr/>
        </p:nvSpPr>
        <p:spPr>
          <a:xfrm>
            <a:off x="424190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28" name="Grupo 427"/>
          <p:cNvGrpSpPr/>
          <p:nvPr/>
        </p:nvGrpSpPr>
        <p:grpSpPr>
          <a:xfrm>
            <a:off x="4231414" y="2861652"/>
            <a:ext cx="316577" cy="1152000"/>
            <a:chOff x="2525463" y="2862526"/>
            <a:chExt cx="316577" cy="1152000"/>
          </a:xfrm>
        </p:grpSpPr>
        <p:sp>
          <p:nvSpPr>
            <p:cNvPr id="429" name="Rectángulo redondeado 428"/>
            <p:cNvSpPr/>
            <p:nvPr/>
          </p:nvSpPr>
          <p:spPr>
            <a:xfrm rot="10800000" flipV="1">
              <a:off x="2525463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0" name="Rectángulo redondeado 429"/>
            <p:cNvSpPr/>
            <p:nvPr/>
          </p:nvSpPr>
          <p:spPr>
            <a:xfrm rot="10800000" flipV="1">
              <a:off x="2806040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2" name="Rectángulo 721"/>
          <p:cNvSpPr/>
          <p:nvPr/>
        </p:nvSpPr>
        <p:spPr>
          <a:xfrm>
            <a:off x="5952000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9" name="Rectángulo redondeado 728"/>
          <p:cNvSpPr/>
          <p:nvPr/>
        </p:nvSpPr>
        <p:spPr>
          <a:xfrm rot="10800000" flipV="1">
            <a:off x="5941506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0" name="Rectángulo redondeado 729"/>
          <p:cNvSpPr/>
          <p:nvPr/>
        </p:nvSpPr>
        <p:spPr>
          <a:xfrm rot="10800000" flipV="1">
            <a:off x="622208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2" name="Rectángulo 431"/>
          <p:cNvSpPr/>
          <p:nvPr/>
        </p:nvSpPr>
        <p:spPr>
          <a:xfrm>
            <a:off x="766654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4" name="Rectángulo redondeado 433"/>
          <p:cNvSpPr/>
          <p:nvPr/>
        </p:nvSpPr>
        <p:spPr>
          <a:xfrm rot="10800000" flipV="1">
            <a:off x="7656054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5" name="Rectángulo redondeado 434"/>
          <p:cNvSpPr/>
          <p:nvPr/>
        </p:nvSpPr>
        <p:spPr>
          <a:xfrm rot="10800000" flipV="1">
            <a:off x="7936631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2" name="Rectángulo redondeado 731"/>
          <p:cNvSpPr/>
          <p:nvPr/>
        </p:nvSpPr>
        <p:spPr>
          <a:xfrm rot="10800000" flipV="1">
            <a:off x="9382832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3" name="Rectángulo redondeado 732"/>
          <p:cNvSpPr/>
          <p:nvPr/>
        </p:nvSpPr>
        <p:spPr>
          <a:xfrm rot="10800000" flipV="1">
            <a:off x="9663409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Paralelogramo 4"/>
          <p:cNvSpPr/>
          <p:nvPr/>
        </p:nvSpPr>
        <p:spPr>
          <a:xfrm>
            <a:off x="9694991" y="254721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6" name="Paralelogramo 445"/>
          <p:cNvSpPr/>
          <p:nvPr/>
        </p:nvSpPr>
        <p:spPr>
          <a:xfrm flipV="1">
            <a:off x="9694991" y="4019245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Rectángulo 83"/>
          <p:cNvSpPr/>
          <p:nvPr/>
        </p:nvSpPr>
        <p:spPr>
          <a:xfrm>
            <a:off x="1141639" y="132398"/>
            <a:ext cx="9924656" cy="1243102"/>
          </a:xfrm>
          <a:prstGeom prst="rect">
            <a:avLst/>
          </a:prstGeom>
          <a:noFill/>
          <a:ln w="28575">
            <a:solidFill>
              <a:srgbClr val="FF66CC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0" name="Elipse 479"/>
          <p:cNvSpPr/>
          <p:nvPr/>
        </p:nvSpPr>
        <p:spPr>
          <a:xfrm>
            <a:off x="10473489" y="186395"/>
            <a:ext cx="360000" cy="360000"/>
          </a:xfrm>
          <a:prstGeom prst="ellipse">
            <a:avLst/>
          </a:prstGeom>
          <a:solidFill>
            <a:srgbClr val="FF66CC">
              <a:alpha val="60000"/>
            </a:srgb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2" name="Elipse 481"/>
          <p:cNvSpPr/>
          <p:nvPr/>
        </p:nvSpPr>
        <p:spPr>
          <a:xfrm>
            <a:off x="10473489" y="974703"/>
            <a:ext cx="360000" cy="360000"/>
          </a:xfrm>
          <a:prstGeom prst="ellipse">
            <a:avLst/>
          </a:prstGeom>
          <a:solidFill>
            <a:srgbClr val="FF66CC">
              <a:alpha val="60000"/>
            </a:srgb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0" name="Elipse 489"/>
          <p:cNvSpPr/>
          <p:nvPr/>
        </p:nvSpPr>
        <p:spPr>
          <a:xfrm>
            <a:off x="1345615" y="986859"/>
            <a:ext cx="360000" cy="360000"/>
          </a:xfrm>
          <a:prstGeom prst="ellipse">
            <a:avLst/>
          </a:prstGeom>
          <a:solidFill>
            <a:srgbClr val="FF66CC">
              <a:alpha val="60000"/>
            </a:srgb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redondeado 32"/>
          <p:cNvSpPr/>
          <p:nvPr/>
        </p:nvSpPr>
        <p:spPr>
          <a:xfrm>
            <a:off x="4549391" y="1731714"/>
            <a:ext cx="3288375" cy="717524"/>
          </a:xfrm>
          <a:prstGeom prst="roundRect">
            <a:avLst/>
          </a:prstGeom>
          <a:solidFill>
            <a:srgbClr val="FF66CC"/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Rosa</a:t>
            </a:r>
            <a:endParaRPr lang="es-C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Elipse 432"/>
          <p:cNvSpPr/>
          <p:nvPr/>
        </p:nvSpPr>
        <p:spPr>
          <a:xfrm>
            <a:off x="1341017" y="189107"/>
            <a:ext cx="360000" cy="360000"/>
          </a:xfrm>
          <a:prstGeom prst="ellipse">
            <a:avLst/>
          </a:prstGeom>
          <a:solidFill>
            <a:srgbClr val="FF66CC">
              <a:alpha val="60000"/>
            </a:srgb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38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80" grpId="0" animBg="1"/>
      <p:bldP spid="482" grpId="0" animBg="1"/>
      <p:bldP spid="490" grpId="0" animBg="1"/>
      <p:bldP spid="33" grpId="0" animBg="1"/>
      <p:bldP spid="4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5" name="Rectángulo redondeado 724"/>
          <p:cNvSpPr/>
          <p:nvPr/>
        </p:nvSpPr>
        <p:spPr>
          <a:xfrm rot="10800000" flipV="1">
            <a:off x="252546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6" name="Rectángulo redondeado 725"/>
          <p:cNvSpPr/>
          <p:nvPr/>
        </p:nvSpPr>
        <p:spPr>
          <a:xfrm rot="10800000" flipV="1">
            <a:off x="2806040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apecio 2"/>
          <p:cNvSpPr/>
          <p:nvPr/>
        </p:nvSpPr>
        <p:spPr>
          <a:xfrm>
            <a:off x="2828574" y="25596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4" name="Trapecio 443"/>
          <p:cNvSpPr/>
          <p:nvPr/>
        </p:nvSpPr>
        <p:spPr>
          <a:xfrm flipV="1">
            <a:off x="2837911" y="4025599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7" name="Paralelogramo 446"/>
          <p:cNvSpPr/>
          <p:nvPr/>
        </p:nvSpPr>
        <p:spPr>
          <a:xfrm flipV="1">
            <a:off x="1265702" y="2556800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8" name="Paralelogramo 447"/>
          <p:cNvSpPr/>
          <p:nvPr/>
        </p:nvSpPr>
        <p:spPr>
          <a:xfrm>
            <a:off x="1266342" y="401033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7" name="Rectángulo 426"/>
          <p:cNvSpPr/>
          <p:nvPr/>
        </p:nvSpPr>
        <p:spPr>
          <a:xfrm>
            <a:off x="424190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28" name="Grupo 427"/>
          <p:cNvGrpSpPr/>
          <p:nvPr/>
        </p:nvGrpSpPr>
        <p:grpSpPr>
          <a:xfrm>
            <a:off x="4231414" y="2861652"/>
            <a:ext cx="316577" cy="1152000"/>
            <a:chOff x="2525463" y="2862526"/>
            <a:chExt cx="316577" cy="1152000"/>
          </a:xfrm>
        </p:grpSpPr>
        <p:sp>
          <p:nvSpPr>
            <p:cNvPr id="429" name="Rectángulo redondeado 428"/>
            <p:cNvSpPr/>
            <p:nvPr/>
          </p:nvSpPr>
          <p:spPr>
            <a:xfrm rot="10800000" flipV="1">
              <a:off x="2525463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0" name="Rectángulo redondeado 429"/>
            <p:cNvSpPr/>
            <p:nvPr/>
          </p:nvSpPr>
          <p:spPr>
            <a:xfrm rot="10800000" flipV="1">
              <a:off x="2806040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2" name="Rectángulo 721"/>
          <p:cNvSpPr/>
          <p:nvPr/>
        </p:nvSpPr>
        <p:spPr>
          <a:xfrm>
            <a:off x="5952000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9" name="Rectángulo redondeado 728"/>
          <p:cNvSpPr/>
          <p:nvPr/>
        </p:nvSpPr>
        <p:spPr>
          <a:xfrm rot="10800000" flipV="1">
            <a:off x="5941506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0" name="Rectángulo redondeado 729"/>
          <p:cNvSpPr/>
          <p:nvPr/>
        </p:nvSpPr>
        <p:spPr>
          <a:xfrm rot="10800000" flipV="1">
            <a:off x="622208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2" name="Rectángulo 431"/>
          <p:cNvSpPr/>
          <p:nvPr/>
        </p:nvSpPr>
        <p:spPr>
          <a:xfrm>
            <a:off x="766654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4" name="Rectángulo redondeado 433"/>
          <p:cNvSpPr/>
          <p:nvPr/>
        </p:nvSpPr>
        <p:spPr>
          <a:xfrm rot="10800000" flipV="1">
            <a:off x="7656054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5" name="Rectángulo redondeado 434"/>
          <p:cNvSpPr/>
          <p:nvPr/>
        </p:nvSpPr>
        <p:spPr>
          <a:xfrm rot="10800000" flipV="1">
            <a:off x="7936631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2" name="Rectángulo redondeado 731"/>
          <p:cNvSpPr/>
          <p:nvPr/>
        </p:nvSpPr>
        <p:spPr>
          <a:xfrm rot="10800000" flipV="1">
            <a:off x="9382832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3" name="Rectángulo redondeado 732"/>
          <p:cNvSpPr/>
          <p:nvPr/>
        </p:nvSpPr>
        <p:spPr>
          <a:xfrm rot="10800000" flipV="1">
            <a:off x="9663409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Paralelogramo 4"/>
          <p:cNvSpPr/>
          <p:nvPr/>
        </p:nvSpPr>
        <p:spPr>
          <a:xfrm>
            <a:off x="9694991" y="254721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6" name="Paralelogramo 445"/>
          <p:cNvSpPr/>
          <p:nvPr/>
        </p:nvSpPr>
        <p:spPr>
          <a:xfrm flipV="1">
            <a:off x="9694991" y="4019245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Rectángulo 83"/>
          <p:cNvSpPr/>
          <p:nvPr/>
        </p:nvSpPr>
        <p:spPr>
          <a:xfrm>
            <a:off x="1141639" y="5446450"/>
            <a:ext cx="9924656" cy="124310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0" name="Elipse 479"/>
          <p:cNvSpPr/>
          <p:nvPr/>
        </p:nvSpPr>
        <p:spPr>
          <a:xfrm>
            <a:off x="10473489" y="5500447"/>
            <a:ext cx="360000" cy="360000"/>
          </a:xfrm>
          <a:prstGeom prst="ellipse">
            <a:avLst/>
          </a:prstGeom>
          <a:solidFill>
            <a:srgbClr val="00B0F0">
              <a:alpha val="60000"/>
            </a:srgb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2" name="Elipse 481"/>
          <p:cNvSpPr/>
          <p:nvPr/>
        </p:nvSpPr>
        <p:spPr>
          <a:xfrm>
            <a:off x="10473489" y="6288755"/>
            <a:ext cx="360000" cy="360000"/>
          </a:xfrm>
          <a:prstGeom prst="ellipse">
            <a:avLst/>
          </a:prstGeom>
          <a:solidFill>
            <a:srgbClr val="00B0F0">
              <a:alpha val="60000"/>
            </a:srgb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0" name="Elipse 489"/>
          <p:cNvSpPr/>
          <p:nvPr/>
        </p:nvSpPr>
        <p:spPr>
          <a:xfrm>
            <a:off x="1345615" y="6300911"/>
            <a:ext cx="360000" cy="360000"/>
          </a:xfrm>
          <a:prstGeom prst="ellipse">
            <a:avLst/>
          </a:prstGeom>
          <a:solidFill>
            <a:srgbClr val="00B0F0">
              <a:alpha val="60000"/>
            </a:srgb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redondeado 32"/>
          <p:cNvSpPr/>
          <p:nvPr/>
        </p:nvSpPr>
        <p:spPr>
          <a:xfrm>
            <a:off x="4655482" y="4040043"/>
            <a:ext cx="3288375" cy="71752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Celeste</a:t>
            </a:r>
            <a:endParaRPr lang="es-C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" name="Elipse 432"/>
          <p:cNvSpPr/>
          <p:nvPr/>
        </p:nvSpPr>
        <p:spPr>
          <a:xfrm>
            <a:off x="1341017" y="5503159"/>
            <a:ext cx="360000" cy="360000"/>
          </a:xfrm>
          <a:prstGeom prst="ellipse">
            <a:avLst/>
          </a:prstGeom>
          <a:solidFill>
            <a:srgbClr val="00B0F0">
              <a:alpha val="60000"/>
            </a:srgb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3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80" grpId="0" animBg="1"/>
      <p:bldP spid="482" grpId="0" animBg="1"/>
      <p:bldP spid="490" grpId="0" animBg="1"/>
      <p:bldP spid="33" grpId="0" animBg="1"/>
      <p:bldP spid="4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Rectángulo 722"/>
          <p:cNvSpPr/>
          <p:nvPr/>
        </p:nvSpPr>
        <p:spPr>
          <a:xfrm>
            <a:off x="2544514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5" name="Rectángulo redondeado 724"/>
          <p:cNvSpPr/>
          <p:nvPr/>
        </p:nvSpPr>
        <p:spPr>
          <a:xfrm rot="10800000" flipV="1">
            <a:off x="252546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6" name="Rectángulo redondeado 725"/>
          <p:cNvSpPr/>
          <p:nvPr/>
        </p:nvSpPr>
        <p:spPr>
          <a:xfrm rot="10800000" flipV="1">
            <a:off x="2806040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apecio 2"/>
          <p:cNvSpPr/>
          <p:nvPr/>
        </p:nvSpPr>
        <p:spPr>
          <a:xfrm>
            <a:off x="2828574" y="25596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4" name="Trapecio 443"/>
          <p:cNvSpPr/>
          <p:nvPr/>
        </p:nvSpPr>
        <p:spPr>
          <a:xfrm flipV="1">
            <a:off x="2837911" y="4025599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7" name="Paralelogramo 446"/>
          <p:cNvSpPr/>
          <p:nvPr/>
        </p:nvSpPr>
        <p:spPr>
          <a:xfrm flipV="1">
            <a:off x="1265702" y="2556800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8" name="Paralelogramo 447"/>
          <p:cNvSpPr/>
          <p:nvPr/>
        </p:nvSpPr>
        <p:spPr>
          <a:xfrm>
            <a:off x="1266342" y="401033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7" name="Rectángulo 426"/>
          <p:cNvSpPr/>
          <p:nvPr/>
        </p:nvSpPr>
        <p:spPr>
          <a:xfrm>
            <a:off x="424190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28" name="Grupo 427"/>
          <p:cNvGrpSpPr/>
          <p:nvPr/>
        </p:nvGrpSpPr>
        <p:grpSpPr>
          <a:xfrm>
            <a:off x="4231414" y="2861652"/>
            <a:ext cx="316577" cy="1152000"/>
            <a:chOff x="2525463" y="2862526"/>
            <a:chExt cx="316577" cy="1152000"/>
          </a:xfrm>
        </p:grpSpPr>
        <p:sp>
          <p:nvSpPr>
            <p:cNvPr id="429" name="Rectángulo redondeado 428"/>
            <p:cNvSpPr/>
            <p:nvPr/>
          </p:nvSpPr>
          <p:spPr>
            <a:xfrm rot="10800000" flipV="1">
              <a:off x="2525463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30" name="Rectángulo redondeado 429"/>
            <p:cNvSpPr/>
            <p:nvPr/>
          </p:nvSpPr>
          <p:spPr>
            <a:xfrm rot="10800000" flipV="1">
              <a:off x="2806040" y="2862526"/>
              <a:ext cx="36000" cy="1152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37" name="Trapecio 436"/>
          <p:cNvSpPr/>
          <p:nvPr/>
        </p:nvSpPr>
        <p:spPr>
          <a:xfrm>
            <a:off x="4545923" y="2559405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0" name="Trapecio 439"/>
          <p:cNvSpPr/>
          <p:nvPr/>
        </p:nvSpPr>
        <p:spPr>
          <a:xfrm flipV="1">
            <a:off x="4550686" y="4026268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2" name="Rectángulo 721"/>
          <p:cNvSpPr/>
          <p:nvPr/>
        </p:nvSpPr>
        <p:spPr>
          <a:xfrm>
            <a:off x="5952000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9" name="Rectángulo redondeado 728"/>
          <p:cNvSpPr/>
          <p:nvPr/>
        </p:nvSpPr>
        <p:spPr>
          <a:xfrm rot="10800000" flipV="1">
            <a:off x="5941506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0" name="Rectángulo redondeado 729"/>
          <p:cNvSpPr/>
          <p:nvPr/>
        </p:nvSpPr>
        <p:spPr>
          <a:xfrm rot="10800000" flipV="1">
            <a:off x="6222083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8" name="Trapecio 437"/>
          <p:cNvSpPr/>
          <p:nvPr/>
        </p:nvSpPr>
        <p:spPr>
          <a:xfrm>
            <a:off x="6259474" y="2563902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1" name="Trapecio 440"/>
          <p:cNvSpPr/>
          <p:nvPr/>
        </p:nvSpPr>
        <p:spPr>
          <a:xfrm flipV="1">
            <a:off x="6261376" y="402033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2" name="Rectángulo 431"/>
          <p:cNvSpPr/>
          <p:nvPr/>
        </p:nvSpPr>
        <p:spPr>
          <a:xfrm>
            <a:off x="7666548" y="2825126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4" name="Rectángulo redondeado 433"/>
          <p:cNvSpPr/>
          <p:nvPr/>
        </p:nvSpPr>
        <p:spPr>
          <a:xfrm rot="10800000" flipV="1">
            <a:off x="7656054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5" name="Rectángulo redondeado 434"/>
          <p:cNvSpPr/>
          <p:nvPr/>
        </p:nvSpPr>
        <p:spPr>
          <a:xfrm rot="10800000" flipV="1">
            <a:off x="7936631" y="2861652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9" name="Trapecio 438"/>
          <p:cNvSpPr/>
          <p:nvPr/>
        </p:nvSpPr>
        <p:spPr>
          <a:xfrm>
            <a:off x="7972883" y="2553411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2" name="Trapecio 441"/>
          <p:cNvSpPr/>
          <p:nvPr/>
        </p:nvSpPr>
        <p:spPr>
          <a:xfrm flipV="1">
            <a:off x="7971587" y="4032000"/>
            <a:ext cx="1385686" cy="264883"/>
          </a:xfrm>
          <a:prstGeom prst="trapezoid">
            <a:avLst>
              <a:gd name="adj" fmla="val 50351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4" name="Rectángulo 723"/>
          <p:cNvSpPr/>
          <p:nvPr/>
        </p:nvSpPr>
        <p:spPr>
          <a:xfrm>
            <a:off x="9397121" y="2826000"/>
            <a:ext cx="288000" cy="1206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2" name="Rectángulo redondeado 731"/>
          <p:cNvSpPr/>
          <p:nvPr/>
        </p:nvSpPr>
        <p:spPr>
          <a:xfrm rot="10800000" flipV="1">
            <a:off x="9382832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3" name="Rectángulo redondeado 732"/>
          <p:cNvSpPr/>
          <p:nvPr/>
        </p:nvSpPr>
        <p:spPr>
          <a:xfrm rot="10800000" flipV="1">
            <a:off x="9663409" y="2862526"/>
            <a:ext cx="36000" cy="115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Paralelogramo 4"/>
          <p:cNvSpPr/>
          <p:nvPr/>
        </p:nvSpPr>
        <p:spPr>
          <a:xfrm>
            <a:off x="9694991" y="2547218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6" name="Paralelogramo 445"/>
          <p:cNvSpPr/>
          <p:nvPr/>
        </p:nvSpPr>
        <p:spPr>
          <a:xfrm flipV="1">
            <a:off x="9694991" y="4019245"/>
            <a:ext cx="1240530" cy="287319"/>
          </a:xfrm>
          <a:prstGeom prst="parallelogram">
            <a:avLst>
              <a:gd name="adj" fmla="val 4952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3" name="Elipse 432"/>
          <p:cNvSpPr/>
          <p:nvPr/>
        </p:nvSpPr>
        <p:spPr>
          <a:xfrm>
            <a:off x="8961165" y="401210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8" name="Grupo 97"/>
          <p:cNvGrpSpPr/>
          <p:nvPr/>
        </p:nvGrpSpPr>
        <p:grpSpPr>
          <a:xfrm>
            <a:off x="1141639" y="135901"/>
            <a:ext cx="9924656" cy="6572234"/>
            <a:chOff x="1141639" y="135901"/>
            <a:chExt cx="9924656" cy="6572234"/>
          </a:xfrm>
        </p:grpSpPr>
        <p:cxnSp>
          <p:nvCxnSpPr>
            <p:cNvPr id="472" name="Conector recto 471"/>
            <p:cNvCxnSpPr/>
            <p:nvPr/>
          </p:nvCxnSpPr>
          <p:spPr>
            <a:xfrm>
              <a:off x="9408074" y="5426885"/>
              <a:ext cx="1658221" cy="10601"/>
            </a:xfrm>
            <a:prstGeom prst="line">
              <a:avLst/>
            </a:prstGeom>
            <a:ln w="38100">
              <a:solidFill>
                <a:srgbClr val="FFC0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ector recto 738"/>
            <p:cNvCxnSpPr/>
            <p:nvPr/>
          </p:nvCxnSpPr>
          <p:spPr>
            <a:xfrm flipV="1">
              <a:off x="9678205" y="6689098"/>
              <a:ext cx="1388090" cy="4497"/>
            </a:xfrm>
            <a:prstGeom prst="line">
              <a:avLst/>
            </a:prstGeom>
            <a:ln w="38100">
              <a:solidFill>
                <a:srgbClr val="FFC0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Conector recto 739"/>
            <p:cNvCxnSpPr/>
            <p:nvPr/>
          </p:nvCxnSpPr>
          <p:spPr>
            <a:xfrm flipH="1" flipV="1">
              <a:off x="11046691" y="5445781"/>
              <a:ext cx="0" cy="1245712"/>
            </a:xfrm>
            <a:prstGeom prst="line">
              <a:avLst/>
            </a:prstGeom>
            <a:ln w="38100">
              <a:solidFill>
                <a:srgbClr val="FFC0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upo 96"/>
            <p:cNvGrpSpPr/>
            <p:nvPr/>
          </p:nvGrpSpPr>
          <p:grpSpPr>
            <a:xfrm>
              <a:off x="1141639" y="135901"/>
              <a:ext cx="8543318" cy="6572234"/>
              <a:chOff x="1141639" y="135901"/>
              <a:chExt cx="8543318" cy="6572234"/>
            </a:xfrm>
          </p:grpSpPr>
          <p:grpSp>
            <p:nvGrpSpPr>
              <p:cNvPr id="651" name="Grupo 650"/>
              <p:cNvGrpSpPr/>
              <p:nvPr/>
            </p:nvGrpSpPr>
            <p:grpSpPr>
              <a:xfrm flipH="1" flipV="1">
                <a:off x="2703564" y="1415634"/>
                <a:ext cx="118808" cy="5292501"/>
                <a:chOff x="2535159" y="141923"/>
                <a:chExt cx="118808" cy="5292501"/>
              </a:xfrm>
            </p:grpSpPr>
            <p:cxnSp>
              <p:nvCxnSpPr>
                <p:cNvPr id="728" name="Conector recto 727"/>
                <p:cNvCxnSpPr/>
                <p:nvPr/>
              </p:nvCxnSpPr>
              <p:spPr>
                <a:xfrm>
                  <a:off x="2535159" y="141923"/>
                  <a:ext cx="19230" cy="2486603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Conector recto 730"/>
                <p:cNvCxnSpPr/>
                <p:nvPr/>
              </p:nvCxnSpPr>
              <p:spPr>
                <a:xfrm>
                  <a:off x="2552894" y="2628526"/>
                  <a:ext cx="99123" cy="18900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Conector recto 733"/>
                <p:cNvCxnSpPr/>
                <p:nvPr/>
              </p:nvCxnSpPr>
              <p:spPr>
                <a:xfrm flipV="1">
                  <a:off x="2548225" y="4233775"/>
                  <a:ext cx="0" cy="1200649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Conector recto 734"/>
                <p:cNvCxnSpPr/>
                <p:nvPr/>
              </p:nvCxnSpPr>
              <p:spPr>
                <a:xfrm flipV="1">
                  <a:off x="2554844" y="4044774"/>
                  <a:ext cx="99123" cy="18900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Conector recto 735"/>
                <p:cNvCxnSpPr/>
                <p:nvPr/>
              </p:nvCxnSpPr>
              <p:spPr>
                <a:xfrm>
                  <a:off x="2651888" y="2808000"/>
                  <a:ext cx="1735" cy="1241537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upo 95"/>
              <p:cNvGrpSpPr/>
              <p:nvPr/>
            </p:nvGrpSpPr>
            <p:grpSpPr>
              <a:xfrm>
                <a:off x="1141639" y="135901"/>
                <a:ext cx="8543318" cy="6572234"/>
                <a:chOff x="1141639" y="135901"/>
                <a:chExt cx="8543318" cy="6572234"/>
              </a:xfrm>
            </p:grpSpPr>
            <p:grpSp>
              <p:nvGrpSpPr>
                <p:cNvPr id="471" name="Grupo 470"/>
                <p:cNvGrpSpPr/>
                <p:nvPr/>
              </p:nvGrpSpPr>
              <p:grpSpPr>
                <a:xfrm>
                  <a:off x="9395008" y="135901"/>
                  <a:ext cx="118808" cy="5292501"/>
                  <a:chOff x="2535159" y="141923"/>
                  <a:chExt cx="118808" cy="5292501"/>
                </a:xfrm>
              </p:grpSpPr>
              <p:cxnSp>
                <p:nvCxnSpPr>
                  <p:cNvPr id="479" name="Conector recto 478"/>
                  <p:cNvCxnSpPr/>
                  <p:nvPr/>
                </p:nvCxnSpPr>
                <p:spPr>
                  <a:xfrm>
                    <a:off x="2535159" y="141923"/>
                    <a:ext cx="19230" cy="2486603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Conector recto 480"/>
                  <p:cNvCxnSpPr/>
                  <p:nvPr/>
                </p:nvCxnSpPr>
                <p:spPr>
                  <a:xfrm>
                    <a:off x="2552894" y="2628526"/>
                    <a:ext cx="99123" cy="18900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Conector recto 482"/>
                  <p:cNvCxnSpPr/>
                  <p:nvPr/>
                </p:nvCxnSpPr>
                <p:spPr>
                  <a:xfrm flipV="1">
                    <a:off x="2548225" y="4233775"/>
                    <a:ext cx="0" cy="1200649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Conector recto 483"/>
                  <p:cNvCxnSpPr/>
                  <p:nvPr/>
                </p:nvCxnSpPr>
                <p:spPr>
                  <a:xfrm flipV="1">
                    <a:off x="2554844" y="4044774"/>
                    <a:ext cx="99123" cy="18900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Conector recto 484"/>
                  <p:cNvCxnSpPr/>
                  <p:nvPr/>
                </p:nvCxnSpPr>
                <p:spPr>
                  <a:xfrm>
                    <a:off x="2651888" y="2808000"/>
                    <a:ext cx="1735" cy="1241537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Grupo 94"/>
                <p:cNvGrpSpPr/>
                <p:nvPr/>
              </p:nvGrpSpPr>
              <p:grpSpPr>
                <a:xfrm>
                  <a:off x="1141639" y="135901"/>
                  <a:ext cx="8543318" cy="6572234"/>
                  <a:chOff x="1141639" y="135901"/>
                  <a:chExt cx="8543318" cy="6572234"/>
                </a:xfrm>
              </p:grpSpPr>
              <p:grpSp>
                <p:nvGrpSpPr>
                  <p:cNvPr id="456" name="Grupo 455"/>
                  <p:cNvGrpSpPr/>
                  <p:nvPr/>
                </p:nvGrpSpPr>
                <p:grpSpPr>
                  <a:xfrm>
                    <a:off x="5960189" y="135901"/>
                    <a:ext cx="2010764" cy="5297264"/>
                    <a:chOff x="2535159" y="141923"/>
                    <a:chExt cx="2010764" cy="5297264"/>
                  </a:xfrm>
                </p:grpSpPr>
                <p:grpSp>
                  <p:nvGrpSpPr>
                    <p:cNvPr id="457" name="Grupo 456"/>
                    <p:cNvGrpSpPr/>
                    <p:nvPr/>
                  </p:nvGrpSpPr>
                  <p:grpSpPr>
                    <a:xfrm>
                      <a:off x="2535159" y="141923"/>
                      <a:ext cx="118808" cy="5292501"/>
                      <a:chOff x="2535159" y="141923"/>
                      <a:chExt cx="118808" cy="5292501"/>
                    </a:xfrm>
                  </p:grpSpPr>
                  <p:cxnSp>
                    <p:nvCxnSpPr>
                      <p:cNvPr id="465" name="Conector recto 464"/>
                      <p:cNvCxnSpPr/>
                      <p:nvPr/>
                    </p:nvCxnSpPr>
                    <p:spPr>
                      <a:xfrm>
                        <a:off x="2535159" y="141923"/>
                        <a:ext cx="19230" cy="2486603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6" name="Conector recto 465"/>
                      <p:cNvCxnSpPr/>
                      <p:nvPr/>
                    </p:nvCxnSpPr>
                    <p:spPr>
                      <a:xfrm>
                        <a:off x="2552894" y="2628526"/>
                        <a:ext cx="99123" cy="18900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7" name="Conector recto 466"/>
                      <p:cNvCxnSpPr/>
                      <p:nvPr/>
                    </p:nvCxnSpPr>
                    <p:spPr>
                      <a:xfrm flipV="1">
                        <a:off x="2548225" y="4233775"/>
                        <a:ext cx="0" cy="1200649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8" name="Conector recto 467"/>
                      <p:cNvCxnSpPr/>
                      <p:nvPr/>
                    </p:nvCxnSpPr>
                    <p:spPr>
                      <a:xfrm flipV="1">
                        <a:off x="2554844" y="4044774"/>
                        <a:ext cx="99123" cy="18900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9" name="Conector recto 468"/>
                      <p:cNvCxnSpPr/>
                      <p:nvPr/>
                    </p:nvCxnSpPr>
                    <p:spPr>
                      <a:xfrm>
                        <a:off x="2651888" y="2808000"/>
                        <a:ext cx="1735" cy="1241537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8" name="Conector recto 457"/>
                    <p:cNvCxnSpPr/>
                    <p:nvPr/>
                  </p:nvCxnSpPr>
                  <p:spPr>
                    <a:xfrm>
                      <a:off x="2548225" y="5432907"/>
                      <a:ext cx="1997698" cy="1518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9" name="Grupo 458"/>
                    <p:cNvGrpSpPr/>
                    <p:nvPr/>
                  </p:nvGrpSpPr>
                  <p:grpSpPr>
                    <a:xfrm flipH="1">
                      <a:off x="4418048" y="146686"/>
                      <a:ext cx="118808" cy="5292501"/>
                      <a:chOff x="2535159" y="141923"/>
                      <a:chExt cx="118808" cy="5292501"/>
                    </a:xfrm>
                  </p:grpSpPr>
                  <p:cxnSp>
                    <p:nvCxnSpPr>
                      <p:cNvPr id="460" name="Conector recto 459"/>
                      <p:cNvCxnSpPr/>
                      <p:nvPr/>
                    </p:nvCxnSpPr>
                    <p:spPr>
                      <a:xfrm>
                        <a:off x="2535159" y="141923"/>
                        <a:ext cx="19230" cy="2486603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1" name="Conector recto 460"/>
                      <p:cNvCxnSpPr/>
                      <p:nvPr/>
                    </p:nvCxnSpPr>
                    <p:spPr>
                      <a:xfrm>
                        <a:off x="2552894" y="2628526"/>
                        <a:ext cx="99123" cy="18900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Conector recto 461"/>
                      <p:cNvCxnSpPr/>
                      <p:nvPr/>
                    </p:nvCxnSpPr>
                    <p:spPr>
                      <a:xfrm flipV="1">
                        <a:off x="2548225" y="4233775"/>
                        <a:ext cx="0" cy="1200649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3" name="Conector recto 462"/>
                      <p:cNvCxnSpPr/>
                      <p:nvPr/>
                    </p:nvCxnSpPr>
                    <p:spPr>
                      <a:xfrm flipV="1">
                        <a:off x="2554844" y="4044774"/>
                        <a:ext cx="99123" cy="18900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Conector recto 463"/>
                      <p:cNvCxnSpPr/>
                      <p:nvPr/>
                    </p:nvCxnSpPr>
                    <p:spPr>
                      <a:xfrm>
                        <a:off x="2651888" y="2808000"/>
                        <a:ext cx="1735" cy="1241537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4" name="Grupo 93"/>
                  <p:cNvGrpSpPr/>
                  <p:nvPr/>
                </p:nvGrpSpPr>
                <p:grpSpPr>
                  <a:xfrm>
                    <a:off x="1141639" y="135901"/>
                    <a:ext cx="8543318" cy="6572234"/>
                    <a:chOff x="1141639" y="135901"/>
                    <a:chExt cx="8543318" cy="6572234"/>
                  </a:xfrm>
                </p:grpSpPr>
                <p:grpSp>
                  <p:nvGrpSpPr>
                    <p:cNvPr id="540" name="Grupo 539"/>
                    <p:cNvGrpSpPr/>
                    <p:nvPr/>
                  </p:nvGrpSpPr>
                  <p:grpSpPr>
                    <a:xfrm>
                      <a:off x="4240636" y="1410871"/>
                      <a:ext cx="1999357" cy="5297264"/>
                      <a:chOff x="7685600" y="1410871"/>
                      <a:chExt cx="1999357" cy="5297264"/>
                    </a:xfrm>
                  </p:grpSpPr>
                  <p:grpSp>
                    <p:nvGrpSpPr>
                      <p:cNvPr id="587" name="Grupo 586"/>
                      <p:cNvGrpSpPr/>
                      <p:nvPr/>
                    </p:nvGrpSpPr>
                    <p:grpSpPr>
                      <a:xfrm flipH="1" flipV="1">
                        <a:off x="9566149" y="1415634"/>
                        <a:ext cx="118808" cy="5292501"/>
                        <a:chOff x="2535159" y="141923"/>
                        <a:chExt cx="118808" cy="5292501"/>
                      </a:xfrm>
                    </p:grpSpPr>
                    <p:cxnSp>
                      <p:nvCxnSpPr>
                        <p:cNvPr id="597" name="Conector recto 596"/>
                        <p:cNvCxnSpPr/>
                        <p:nvPr/>
                      </p:nvCxnSpPr>
                      <p:spPr>
                        <a:xfrm>
                          <a:off x="2535159" y="141923"/>
                          <a:ext cx="19230" cy="2486603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6" name="Conector recto 615"/>
                        <p:cNvCxnSpPr/>
                        <p:nvPr/>
                      </p:nvCxnSpPr>
                      <p:spPr>
                        <a:xfrm>
                          <a:off x="2552894" y="2628526"/>
                          <a:ext cx="99123" cy="18900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9" name="Conector recto 618"/>
                        <p:cNvCxnSpPr/>
                        <p:nvPr/>
                      </p:nvCxnSpPr>
                      <p:spPr>
                        <a:xfrm flipV="1">
                          <a:off x="2548225" y="4233775"/>
                          <a:ext cx="0" cy="1200649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0" name="Conector recto 639"/>
                        <p:cNvCxnSpPr/>
                        <p:nvPr/>
                      </p:nvCxnSpPr>
                      <p:spPr>
                        <a:xfrm flipV="1">
                          <a:off x="2554844" y="4044774"/>
                          <a:ext cx="99123" cy="18900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3" name="Conector recto 642"/>
                        <p:cNvCxnSpPr/>
                        <p:nvPr/>
                      </p:nvCxnSpPr>
                      <p:spPr>
                        <a:xfrm>
                          <a:off x="2651888" y="2808000"/>
                          <a:ext cx="1735" cy="1241537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88" name="Conector recto 587"/>
                      <p:cNvCxnSpPr/>
                      <p:nvPr/>
                    </p:nvCxnSpPr>
                    <p:spPr>
                      <a:xfrm>
                        <a:off x="7685600" y="1416532"/>
                        <a:ext cx="1997698" cy="1518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89" name="Grupo 588"/>
                      <p:cNvGrpSpPr/>
                      <p:nvPr/>
                    </p:nvGrpSpPr>
                    <p:grpSpPr>
                      <a:xfrm flipV="1">
                        <a:off x="7686360" y="1410871"/>
                        <a:ext cx="118808" cy="5292501"/>
                        <a:chOff x="2535159" y="141923"/>
                        <a:chExt cx="118808" cy="5292501"/>
                      </a:xfrm>
                    </p:grpSpPr>
                    <p:cxnSp>
                      <p:nvCxnSpPr>
                        <p:cNvPr id="590" name="Conector recto 589"/>
                        <p:cNvCxnSpPr/>
                        <p:nvPr/>
                      </p:nvCxnSpPr>
                      <p:spPr>
                        <a:xfrm>
                          <a:off x="2535159" y="141923"/>
                          <a:ext cx="19230" cy="2486603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1" name="Conector recto 590"/>
                        <p:cNvCxnSpPr/>
                        <p:nvPr/>
                      </p:nvCxnSpPr>
                      <p:spPr>
                        <a:xfrm>
                          <a:off x="2552894" y="2628526"/>
                          <a:ext cx="99123" cy="18900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2" name="Conector recto 591"/>
                        <p:cNvCxnSpPr/>
                        <p:nvPr/>
                      </p:nvCxnSpPr>
                      <p:spPr>
                        <a:xfrm flipV="1">
                          <a:off x="2548225" y="4233775"/>
                          <a:ext cx="0" cy="1200649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5" name="Conector recto 594"/>
                        <p:cNvCxnSpPr/>
                        <p:nvPr/>
                      </p:nvCxnSpPr>
                      <p:spPr>
                        <a:xfrm flipV="1">
                          <a:off x="2554844" y="4044774"/>
                          <a:ext cx="99123" cy="18900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6" name="Conector recto 595"/>
                        <p:cNvCxnSpPr/>
                        <p:nvPr/>
                      </p:nvCxnSpPr>
                      <p:spPr>
                        <a:xfrm>
                          <a:off x="2651888" y="2808000"/>
                          <a:ext cx="1735" cy="1241537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37" name="Conector recto 736"/>
                    <p:cNvCxnSpPr/>
                    <p:nvPr/>
                  </p:nvCxnSpPr>
                  <p:spPr>
                    <a:xfrm>
                      <a:off x="6248557" y="6689098"/>
                      <a:ext cx="1443199" cy="0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Conector recto 737"/>
                    <p:cNvCxnSpPr/>
                    <p:nvPr/>
                  </p:nvCxnSpPr>
                  <p:spPr>
                    <a:xfrm>
                      <a:off x="2814034" y="6694252"/>
                      <a:ext cx="1443199" cy="0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upo 92"/>
                    <p:cNvGrpSpPr/>
                    <p:nvPr/>
                  </p:nvGrpSpPr>
                  <p:grpSpPr>
                    <a:xfrm>
                      <a:off x="1141639" y="135901"/>
                      <a:ext cx="8543318" cy="6572234"/>
                      <a:chOff x="1141639" y="135901"/>
                      <a:chExt cx="8543318" cy="6572234"/>
                    </a:xfrm>
                  </p:grpSpPr>
                  <p:grpSp>
                    <p:nvGrpSpPr>
                      <p:cNvPr id="82" name="Grupo 81"/>
                      <p:cNvGrpSpPr/>
                      <p:nvPr/>
                    </p:nvGrpSpPr>
                    <p:grpSpPr>
                      <a:xfrm>
                        <a:off x="2535159" y="135901"/>
                        <a:ext cx="2010764" cy="5297264"/>
                        <a:chOff x="2535159" y="141923"/>
                        <a:chExt cx="2010764" cy="5297264"/>
                      </a:xfrm>
                    </p:grpSpPr>
                    <p:grpSp>
                      <p:nvGrpSpPr>
                        <p:cNvPr id="81" name="Grupo 80"/>
                        <p:cNvGrpSpPr/>
                        <p:nvPr/>
                      </p:nvGrpSpPr>
                      <p:grpSpPr>
                        <a:xfrm>
                          <a:off x="2535159" y="141923"/>
                          <a:ext cx="118808" cy="5292501"/>
                          <a:chOff x="2535159" y="141923"/>
                          <a:chExt cx="118808" cy="5292501"/>
                        </a:xfrm>
                      </p:grpSpPr>
                      <p:cxnSp>
                        <p:nvCxnSpPr>
                          <p:cNvPr id="36" name="Conector recto 35"/>
                          <p:cNvCxnSpPr/>
                          <p:nvPr/>
                        </p:nvCxnSpPr>
                        <p:spPr>
                          <a:xfrm>
                            <a:off x="2535159" y="141923"/>
                            <a:ext cx="19230" cy="2486603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5" name="Conector recto 424"/>
                          <p:cNvCxnSpPr/>
                          <p:nvPr/>
                        </p:nvCxnSpPr>
                        <p:spPr>
                          <a:xfrm>
                            <a:off x="2552894" y="2628526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6" name="Conector recto 435"/>
                          <p:cNvCxnSpPr/>
                          <p:nvPr/>
                        </p:nvCxnSpPr>
                        <p:spPr>
                          <a:xfrm flipV="1">
                            <a:off x="2548225" y="4233775"/>
                            <a:ext cx="0" cy="1200649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3" name="Conector recto 442"/>
                          <p:cNvCxnSpPr/>
                          <p:nvPr/>
                        </p:nvCxnSpPr>
                        <p:spPr>
                          <a:xfrm flipV="1">
                            <a:off x="2554844" y="4044774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5" name="Conector recto 444"/>
                          <p:cNvCxnSpPr/>
                          <p:nvPr/>
                        </p:nvCxnSpPr>
                        <p:spPr>
                          <a:xfrm>
                            <a:off x="2651888" y="2808000"/>
                            <a:ext cx="1735" cy="124153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49" name="Conector recto 448"/>
                        <p:cNvCxnSpPr/>
                        <p:nvPr/>
                      </p:nvCxnSpPr>
                      <p:spPr>
                        <a:xfrm>
                          <a:off x="2548225" y="5432907"/>
                          <a:ext cx="1997698" cy="1518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50" name="Grupo 449"/>
                        <p:cNvGrpSpPr/>
                        <p:nvPr/>
                      </p:nvGrpSpPr>
                      <p:grpSpPr>
                        <a:xfrm flipH="1">
                          <a:off x="4418048" y="146686"/>
                          <a:ext cx="118808" cy="5292501"/>
                          <a:chOff x="2535159" y="141923"/>
                          <a:chExt cx="118808" cy="5292501"/>
                        </a:xfrm>
                      </p:grpSpPr>
                      <p:cxnSp>
                        <p:nvCxnSpPr>
                          <p:cNvPr id="451" name="Conector recto 450"/>
                          <p:cNvCxnSpPr/>
                          <p:nvPr/>
                        </p:nvCxnSpPr>
                        <p:spPr>
                          <a:xfrm>
                            <a:off x="2535159" y="141923"/>
                            <a:ext cx="19230" cy="2486603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2" name="Conector recto 451"/>
                          <p:cNvCxnSpPr/>
                          <p:nvPr/>
                        </p:nvCxnSpPr>
                        <p:spPr>
                          <a:xfrm>
                            <a:off x="2552894" y="2628526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3" name="Conector recto 452"/>
                          <p:cNvCxnSpPr/>
                          <p:nvPr/>
                        </p:nvCxnSpPr>
                        <p:spPr>
                          <a:xfrm flipV="1">
                            <a:off x="2548225" y="4233775"/>
                            <a:ext cx="0" cy="1200649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4" name="Conector recto 453"/>
                          <p:cNvCxnSpPr/>
                          <p:nvPr/>
                        </p:nvCxnSpPr>
                        <p:spPr>
                          <a:xfrm flipV="1">
                            <a:off x="2554844" y="4044774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5" name="Conector recto 454"/>
                          <p:cNvCxnSpPr/>
                          <p:nvPr/>
                        </p:nvCxnSpPr>
                        <p:spPr>
                          <a:xfrm>
                            <a:off x="2651888" y="2808000"/>
                            <a:ext cx="1735" cy="124153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486" name="Conector recto 485"/>
                      <p:cNvCxnSpPr/>
                      <p:nvPr/>
                    </p:nvCxnSpPr>
                    <p:spPr>
                      <a:xfrm>
                        <a:off x="4528647" y="138597"/>
                        <a:ext cx="1443199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7" name="Conector recto 486"/>
                      <p:cNvCxnSpPr/>
                      <p:nvPr/>
                    </p:nvCxnSpPr>
                    <p:spPr>
                      <a:xfrm>
                        <a:off x="7964781" y="152879"/>
                        <a:ext cx="1443199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7" name="Grupo 86"/>
                      <p:cNvGrpSpPr/>
                      <p:nvPr/>
                    </p:nvGrpSpPr>
                    <p:grpSpPr>
                      <a:xfrm>
                        <a:off x="7685600" y="1410871"/>
                        <a:ext cx="1999357" cy="5297264"/>
                        <a:chOff x="7685600" y="1410871"/>
                        <a:chExt cx="1999357" cy="5297264"/>
                      </a:xfrm>
                    </p:grpSpPr>
                    <p:grpSp>
                      <p:nvGrpSpPr>
                        <p:cNvPr id="527" name="Grupo 526"/>
                        <p:cNvGrpSpPr/>
                        <p:nvPr/>
                      </p:nvGrpSpPr>
                      <p:grpSpPr>
                        <a:xfrm flipH="1" flipV="1">
                          <a:off x="9566149" y="1415634"/>
                          <a:ext cx="118808" cy="5292501"/>
                          <a:chOff x="2535159" y="141923"/>
                          <a:chExt cx="118808" cy="5292501"/>
                        </a:xfrm>
                      </p:grpSpPr>
                      <p:cxnSp>
                        <p:nvCxnSpPr>
                          <p:cNvPr id="528" name="Conector recto 527"/>
                          <p:cNvCxnSpPr/>
                          <p:nvPr/>
                        </p:nvCxnSpPr>
                        <p:spPr>
                          <a:xfrm>
                            <a:off x="2535159" y="141923"/>
                            <a:ext cx="19230" cy="2486603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9" name="Conector recto 528"/>
                          <p:cNvCxnSpPr/>
                          <p:nvPr/>
                        </p:nvCxnSpPr>
                        <p:spPr>
                          <a:xfrm>
                            <a:off x="2552894" y="2628526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0" name="Conector recto 529"/>
                          <p:cNvCxnSpPr/>
                          <p:nvPr/>
                        </p:nvCxnSpPr>
                        <p:spPr>
                          <a:xfrm flipV="1">
                            <a:off x="2548225" y="4233775"/>
                            <a:ext cx="0" cy="1200649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1" name="Conector recto 530"/>
                          <p:cNvCxnSpPr/>
                          <p:nvPr/>
                        </p:nvCxnSpPr>
                        <p:spPr>
                          <a:xfrm flipV="1">
                            <a:off x="2554844" y="4044774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2" name="Conector recto 531"/>
                          <p:cNvCxnSpPr/>
                          <p:nvPr/>
                        </p:nvCxnSpPr>
                        <p:spPr>
                          <a:xfrm>
                            <a:off x="2651888" y="2808000"/>
                            <a:ext cx="1735" cy="124153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33" name="Conector recto 532"/>
                        <p:cNvCxnSpPr/>
                        <p:nvPr/>
                      </p:nvCxnSpPr>
                      <p:spPr>
                        <a:xfrm>
                          <a:off x="7685600" y="1416532"/>
                          <a:ext cx="1997698" cy="1518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/>
                        </a:sp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34" name="Grupo 533"/>
                        <p:cNvGrpSpPr/>
                        <p:nvPr/>
                      </p:nvGrpSpPr>
                      <p:grpSpPr>
                        <a:xfrm flipV="1">
                          <a:off x="7686360" y="1410871"/>
                          <a:ext cx="118808" cy="5292501"/>
                          <a:chOff x="2535159" y="141923"/>
                          <a:chExt cx="118808" cy="5292501"/>
                        </a:xfrm>
                      </p:grpSpPr>
                      <p:cxnSp>
                        <p:nvCxnSpPr>
                          <p:cNvPr id="535" name="Conector recto 534"/>
                          <p:cNvCxnSpPr/>
                          <p:nvPr/>
                        </p:nvCxnSpPr>
                        <p:spPr>
                          <a:xfrm>
                            <a:off x="2535159" y="141923"/>
                            <a:ext cx="19230" cy="2486603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6" name="Conector recto 535"/>
                          <p:cNvCxnSpPr/>
                          <p:nvPr/>
                        </p:nvCxnSpPr>
                        <p:spPr>
                          <a:xfrm>
                            <a:off x="2552894" y="2628526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7" name="Conector recto 536"/>
                          <p:cNvCxnSpPr/>
                          <p:nvPr/>
                        </p:nvCxnSpPr>
                        <p:spPr>
                          <a:xfrm flipV="1">
                            <a:off x="2548225" y="4233775"/>
                            <a:ext cx="0" cy="1200649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8" name="Conector recto 537"/>
                          <p:cNvCxnSpPr/>
                          <p:nvPr/>
                        </p:nvCxnSpPr>
                        <p:spPr>
                          <a:xfrm flipV="1">
                            <a:off x="2554844" y="4044774"/>
                            <a:ext cx="99123" cy="18900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9" name="Conector recto 538"/>
                          <p:cNvCxnSpPr/>
                          <p:nvPr/>
                        </p:nvCxnSpPr>
                        <p:spPr>
                          <a:xfrm>
                            <a:off x="2651888" y="2808000"/>
                            <a:ext cx="1735" cy="124153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C000"/>
                            </a:solidFill>
                          </a:ln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/>
                          </a:sp3d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664" name="Conector recto 663"/>
                      <p:cNvCxnSpPr/>
                      <p:nvPr/>
                    </p:nvCxnSpPr>
                    <p:spPr>
                      <a:xfrm>
                        <a:off x="1141639" y="1410871"/>
                        <a:ext cx="1679074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1" name="Conector recto 740"/>
                      <p:cNvCxnSpPr/>
                      <p:nvPr/>
                    </p:nvCxnSpPr>
                    <p:spPr>
                      <a:xfrm flipV="1">
                        <a:off x="1164898" y="144732"/>
                        <a:ext cx="1388090" cy="4497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2" name="Conector recto 741"/>
                      <p:cNvCxnSpPr/>
                      <p:nvPr/>
                    </p:nvCxnSpPr>
                    <p:spPr>
                      <a:xfrm flipH="1" flipV="1">
                        <a:off x="1158382" y="157305"/>
                        <a:ext cx="0" cy="1245712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sp>
        <p:nvSpPr>
          <p:cNvPr id="33" name="Rectángulo redondeado 32"/>
          <p:cNvSpPr/>
          <p:nvPr/>
        </p:nvSpPr>
        <p:spPr>
          <a:xfrm>
            <a:off x="4691822" y="3052306"/>
            <a:ext cx="3288375" cy="71752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</a:t>
            </a:r>
            <a:r>
              <a:rPr lang="es-C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Naranja</a:t>
            </a:r>
            <a:endParaRPr lang="es-C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3" name="Elipse 742"/>
          <p:cNvSpPr/>
          <p:nvPr/>
        </p:nvSpPr>
        <p:spPr>
          <a:xfrm>
            <a:off x="8956836" y="4877334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44" name="Elipse 743"/>
          <p:cNvSpPr/>
          <p:nvPr/>
        </p:nvSpPr>
        <p:spPr>
          <a:xfrm>
            <a:off x="10663926" y="6124805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45" name="Elipse 744"/>
          <p:cNvSpPr/>
          <p:nvPr/>
        </p:nvSpPr>
        <p:spPr>
          <a:xfrm>
            <a:off x="9719984" y="6121048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46" name="Elipse 745"/>
          <p:cNvSpPr/>
          <p:nvPr/>
        </p:nvSpPr>
        <p:spPr>
          <a:xfrm>
            <a:off x="9714814" y="1629530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47" name="Elipse 746"/>
          <p:cNvSpPr/>
          <p:nvPr/>
        </p:nvSpPr>
        <p:spPr>
          <a:xfrm>
            <a:off x="7232110" y="1625598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48" name="Elipse 747"/>
          <p:cNvSpPr/>
          <p:nvPr/>
        </p:nvSpPr>
        <p:spPr>
          <a:xfrm>
            <a:off x="7240119" y="6129751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49" name="Elipse 748"/>
          <p:cNvSpPr/>
          <p:nvPr/>
        </p:nvSpPr>
        <p:spPr>
          <a:xfrm>
            <a:off x="6309975" y="6137791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0" name="Elipse 749"/>
          <p:cNvSpPr/>
          <p:nvPr/>
        </p:nvSpPr>
        <p:spPr>
          <a:xfrm>
            <a:off x="6307161" y="1633557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1" name="Elipse 750"/>
          <p:cNvSpPr/>
          <p:nvPr/>
        </p:nvSpPr>
        <p:spPr>
          <a:xfrm>
            <a:off x="3812499" y="1629507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2" name="Elipse 751"/>
          <p:cNvSpPr/>
          <p:nvPr/>
        </p:nvSpPr>
        <p:spPr>
          <a:xfrm>
            <a:off x="3807693" y="6137791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3" name="Elipse 752"/>
          <p:cNvSpPr/>
          <p:nvPr/>
        </p:nvSpPr>
        <p:spPr>
          <a:xfrm>
            <a:off x="2878511" y="6121048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4" name="Elipse 753"/>
          <p:cNvSpPr/>
          <p:nvPr/>
        </p:nvSpPr>
        <p:spPr>
          <a:xfrm>
            <a:off x="2874702" y="1640722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5" name="Elipse 754"/>
          <p:cNvSpPr/>
          <p:nvPr/>
        </p:nvSpPr>
        <p:spPr>
          <a:xfrm>
            <a:off x="1162519" y="385028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6" name="Elipse 755"/>
          <p:cNvSpPr/>
          <p:nvPr/>
        </p:nvSpPr>
        <p:spPr>
          <a:xfrm>
            <a:off x="2097384" y="355478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7" name="Elipse 756"/>
          <p:cNvSpPr/>
          <p:nvPr/>
        </p:nvSpPr>
        <p:spPr>
          <a:xfrm>
            <a:off x="2105186" y="4875561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8" name="Elipse 757"/>
          <p:cNvSpPr/>
          <p:nvPr/>
        </p:nvSpPr>
        <p:spPr>
          <a:xfrm>
            <a:off x="4640177" y="4870460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59" name="Elipse 758"/>
          <p:cNvSpPr/>
          <p:nvPr/>
        </p:nvSpPr>
        <p:spPr>
          <a:xfrm>
            <a:off x="4592121" y="359793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60" name="Elipse 759"/>
          <p:cNvSpPr/>
          <p:nvPr/>
        </p:nvSpPr>
        <p:spPr>
          <a:xfrm>
            <a:off x="5525585" y="355478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61" name="Elipse 760"/>
          <p:cNvSpPr/>
          <p:nvPr/>
        </p:nvSpPr>
        <p:spPr>
          <a:xfrm>
            <a:off x="5522550" y="4854487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62" name="Elipse 761"/>
          <p:cNvSpPr/>
          <p:nvPr/>
        </p:nvSpPr>
        <p:spPr>
          <a:xfrm>
            <a:off x="8022245" y="4874426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63" name="Elipse 762"/>
          <p:cNvSpPr/>
          <p:nvPr/>
        </p:nvSpPr>
        <p:spPr>
          <a:xfrm>
            <a:off x="8079098" y="382037"/>
            <a:ext cx="360000" cy="36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03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 animBg="1"/>
      <p:bldP spid="33" grpId="0" animBg="1"/>
      <p:bldP spid="743" grpId="0" animBg="1"/>
      <p:bldP spid="744" grpId="0" animBg="1"/>
      <p:bldP spid="745" grpId="0" animBg="1"/>
      <p:bldP spid="746" grpId="0" animBg="1"/>
      <p:bldP spid="747" grpId="0" animBg="1"/>
      <p:bldP spid="748" grpId="0" animBg="1"/>
      <p:bldP spid="749" grpId="0" animBg="1"/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61" grpId="0" animBg="1"/>
      <p:bldP spid="762" grpId="0" animBg="1"/>
      <p:bldP spid="76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1967</Words>
  <Application>Microsoft Office PowerPoint</Application>
  <PresentationFormat>Panorámica</PresentationFormat>
  <Paragraphs>1949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torres</dc:creator>
  <cp:lastModifiedBy>torres</cp:lastModifiedBy>
  <cp:revision>204</cp:revision>
  <cp:lastPrinted>2014-04-19T18:50:06Z</cp:lastPrinted>
  <dcterms:created xsi:type="dcterms:W3CDTF">2014-04-18T23:52:30Z</dcterms:created>
  <dcterms:modified xsi:type="dcterms:W3CDTF">2014-04-24T00:34:51Z</dcterms:modified>
</cp:coreProperties>
</file>