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83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49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4075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6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91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65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63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75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01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955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384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921D-D32E-4E9B-A1A8-A33E7C8E12A3}" type="datetimeFigureOut">
              <a:rPr lang="es-CR" smtClean="0"/>
              <a:t>21/04/2014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AD98-B3FC-4B13-99D5-31DC94B235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47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6" name="Rectángulo 75"/>
          <p:cNvSpPr/>
          <p:nvPr/>
        </p:nvSpPr>
        <p:spPr>
          <a:xfrm>
            <a:off x="1256398" y="270000"/>
            <a:ext cx="9679123" cy="63025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1265702" y="2556800"/>
            <a:ext cx="2957895" cy="1740857"/>
            <a:chOff x="1265702" y="2556800"/>
            <a:chExt cx="2957895" cy="1740857"/>
          </a:xfrm>
        </p:grpSpPr>
        <p:sp>
          <p:nvSpPr>
            <p:cNvPr id="723" name="Rectángulo 722"/>
            <p:cNvSpPr/>
            <p:nvPr/>
          </p:nvSpPr>
          <p:spPr>
            <a:xfrm>
              <a:off x="2544514" y="2826000"/>
              <a:ext cx="288000" cy="120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1265702" y="2556800"/>
              <a:ext cx="2957895" cy="1740857"/>
              <a:chOff x="1265702" y="2556800"/>
              <a:chExt cx="2957895" cy="1740857"/>
            </a:xfrm>
          </p:grpSpPr>
          <p:grpSp>
            <p:nvGrpSpPr>
              <p:cNvPr id="727" name="Grupo 726"/>
              <p:cNvGrpSpPr/>
              <p:nvPr/>
            </p:nvGrpSpPr>
            <p:grpSpPr>
              <a:xfrm>
                <a:off x="2525463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725" name="Rectángulo redondeado 724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726" name="Rectángulo redondeado 725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  <p:sp>
            <p:nvSpPr>
              <p:cNvPr id="3" name="Trapecio 2"/>
              <p:cNvSpPr/>
              <p:nvPr/>
            </p:nvSpPr>
            <p:spPr>
              <a:xfrm>
                <a:off x="2828574" y="2559600"/>
                <a:ext cx="1385686" cy="264883"/>
              </a:xfrm>
              <a:prstGeom prst="trapezoid">
                <a:avLst>
                  <a:gd name="adj" fmla="val 50351"/>
                </a:avLst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4" name="Trapecio 443"/>
              <p:cNvSpPr/>
              <p:nvPr/>
            </p:nvSpPr>
            <p:spPr>
              <a:xfrm flipV="1">
                <a:off x="2837911" y="4025599"/>
                <a:ext cx="1385686" cy="264883"/>
              </a:xfrm>
              <a:prstGeom prst="trapezoid">
                <a:avLst>
                  <a:gd name="adj" fmla="val 50351"/>
                </a:avLst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7" name="Paralelogramo 446"/>
              <p:cNvSpPr/>
              <p:nvPr/>
            </p:nvSpPr>
            <p:spPr>
              <a:xfrm flipV="1">
                <a:off x="1265702" y="2556800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8" name="Paralelogramo 447"/>
              <p:cNvSpPr/>
              <p:nvPr/>
            </p:nvSpPr>
            <p:spPr>
              <a:xfrm>
                <a:off x="1266342" y="4010338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4231414" y="2559405"/>
            <a:ext cx="1704958" cy="1731746"/>
            <a:chOff x="4231414" y="2559405"/>
            <a:chExt cx="1704958" cy="1731746"/>
          </a:xfrm>
        </p:grpSpPr>
        <p:grpSp>
          <p:nvGrpSpPr>
            <p:cNvPr id="426" name="Grupo 425"/>
            <p:cNvGrpSpPr/>
            <p:nvPr/>
          </p:nvGrpSpPr>
          <p:grpSpPr>
            <a:xfrm>
              <a:off x="4231414" y="2825126"/>
              <a:ext cx="316577" cy="1206000"/>
              <a:chOff x="5941506" y="2826000"/>
              <a:chExt cx="316577" cy="1206000"/>
            </a:xfrm>
          </p:grpSpPr>
          <p:sp>
            <p:nvSpPr>
              <p:cNvPr id="427" name="Rectángulo 426"/>
              <p:cNvSpPr/>
              <p:nvPr/>
            </p:nvSpPr>
            <p:spPr>
              <a:xfrm>
                <a:off x="5952000" y="2826000"/>
                <a:ext cx="288000" cy="120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428" name="Grupo 427"/>
              <p:cNvGrpSpPr/>
              <p:nvPr/>
            </p:nvGrpSpPr>
            <p:grpSpPr>
              <a:xfrm>
                <a:off x="5941506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429" name="Rectángulo redondeado 428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30" name="Rectángulo redondeado 429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sp>
          <p:nvSpPr>
            <p:cNvPr id="437" name="Trapecio 436"/>
            <p:cNvSpPr/>
            <p:nvPr/>
          </p:nvSpPr>
          <p:spPr>
            <a:xfrm>
              <a:off x="4545923" y="2559405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0" name="Trapecio 439"/>
            <p:cNvSpPr/>
            <p:nvPr/>
          </p:nvSpPr>
          <p:spPr>
            <a:xfrm flipV="1">
              <a:off x="4550686" y="4026268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941506" y="2563902"/>
            <a:ext cx="1705556" cy="1721312"/>
            <a:chOff x="5941506" y="2563902"/>
            <a:chExt cx="1705556" cy="1721312"/>
          </a:xfrm>
        </p:grpSpPr>
        <p:grpSp>
          <p:nvGrpSpPr>
            <p:cNvPr id="2" name="Grupo 1"/>
            <p:cNvGrpSpPr/>
            <p:nvPr/>
          </p:nvGrpSpPr>
          <p:grpSpPr>
            <a:xfrm>
              <a:off x="5941506" y="2826000"/>
              <a:ext cx="316577" cy="1206000"/>
              <a:chOff x="5941506" y="2826000"/>
              <a:chExt cx="316577" cy="1206000"/>
            </a:xfrm>
          </p:grpSpPr>
          <p:sp>
            <p:nvSpPr>
              <p:cNvPr id="722" name="Rectángulo 721"/>
              <p:cNvSpPr/>
              <p:nvPr/>
            </p:nvSpPr>
            <p:spPr>
              <a:xfrm>
                <a:off x="5952000" y="2826000"/>
                <a:ext cx="288000" cy="120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728" name="Grupo 727"/>
              <p:cNvGrpSpPr/>
              <p:nvPr/>
            </p:nvGrpSpPr>
            <p:grpSpPr>
              <a:xfrm>
                <a:off x="5941506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729" name="Rectángulo redondeado 728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730" name="Rectángulo redondeado 729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sp>
          <p:nvSpPr>
            <p:cNvPr id="438" name="Trapecio 437"/>
            <p:cNvSpPr/>
            <p:nvPr/>
          </p:nvSpPr>
          <p:spPr>
            <a:xfrm>
              <a:off x="6259474" y="2563902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1" name="Trapecio 440"/>
            <p:cNvSpPr/>
            <p:nvPr/>
          </p:nvSpPr>
          <p:spPr>
            <a:xfrm flipV="1">
              <a:off x="6261376" y="4020331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56054" y="2553411"/>
            <a:ext cx="1702515" cy="1743472"/>
            <a:chOff x="7656054" y="2553411"/>
            <a:chExt cx="1702515" cy="1743472"/>
          </a:xfrm>
        </p:grpSpPr>
        <p:grpSp>
          <p:nvGrpSpPr>
            <p:cNvPr id="431" name="Grupo 430"/>
            <p:cNvGrpSpPr/>
            <p:nvPr/>
          </p:nvGrpSpPr>
          <p:grpSpPr>
            <a:xfrm>
              <a:off x="7656054" y="2825126"/>
              <a:ext cx="316577" cy="1206000"/>
              <a:chOff x="5941506" y="2826000"/>
              <a:chExt cx="316577" cy="1206000"/>
            </a:xfrm>
          </p:grpSpPr>
          <p:sp>
            <p:nvSpPr>
              <p:cNvPr id="432" name="Rectángulo 431"/>
              <p:cNvSpPr/>
              <p:nvPr/>
            </p:nvSpPr>
            <p:spPr>
              <a:xfrm>
                <a:off x="5952000" y="2826000"/>
                <a:ext cx="288000" cy="120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433" name="Grupo 432"/>
              <p:cNvGrpSpPr/>
              <p:nvPr/>
            </p:nvGrpSpPr>
            <p:grpSpPr>
              <a:xfrm>
                <a:off x="5941506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434" name="Rectángulo redondeado 433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35" name="Rectángulo redondeado 434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sp>
          <p:nvSpPr>
            <p:cNvPr id="439" name="Trapecio 438"/>
            <p:cNvSpPr/>
            <p:nvPr/>
          </p:nvSpPr>
          <p:spPr>
            <a:xfrm>
              <a:off x="7972883" y="2553411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2" name="Trapecio 441"/>
            <p:cNvSpPr/>
            <p:nvPr/>
          </p:nvSpPr>
          <p:spPr>
            <a:xfrm flipV="1">
              <a:off x="7971587" y="4032000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9382832" y="2547218"/>
            <a:ext cx="1552689" cy="1759346"/>
            <a:chOff x="9382832" y="2547218"/>
            <a:chExt cx="1552689" cy="1759346"/>
          </a:xfrm>
        </p:grpSpPr>
        <p:sp>
          <p:nvSpPr>
            <p:cNvPr id="724" name="Rectángulo 723"/>
            <p:cNvSpPr/>
            <p:nvPr/>
          </p:nvSpPr>
          <p:spPr>
            <a:xfrm>
              <a:off x="9397121" y="2826000"/>
              <a:ext cx="288000" cy="120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9382832" y="2547218"/>
              <a:ext cx="1552689" cy="1759346"/>
              <a:chOff x="9382832" y="2547218"/>
              <a:chExt cx="1552689" cy="1759346"/>
            </a:xfrm>
          </p:grpSpPr>
          <p:grpSp>
            <p:nvGrpSpPr>
              <p:cNvPr id="731" name="Grupo 730"/>
              <p:cNvGrpSpPr/>
              <p:nvPr/>
            </p:nvGrpSpPr>
            <p:grpSpPr>
              <a:xfrm>
                <a:off x="9382832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732" name="Rectángulo redondeado 731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733" name="Rectángulo redondeado 732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  <p:sp>
            <p:nvSpPr>
              <p:cNvPr id="5" name="Paralelogramo 4"/>
              <p:cNvSpPr/>
              <p:nvPr/>
            </p:nvSpPr>
            <p:spPr>
              <a:xfrm>
                <a:off x="9694991" y="2547218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6" name="Paralelogramo 445"/>
              <p:cNvSpPr/>
              <p:nvPr/>
            </p:nvSpPr>
            <p:spPr>
              <a:xfrm flipV="1">
                <a:off x="9694991" y="4019245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sp>
        <p:nvSpPr>
          <p:cNvPr id="77" name="Rectángulo 76"/>
          <p:cNvSpPr/>
          <p:nvPr/>
        </p:nvSpPr>
        <p:spPr>
          <a:xfrm>
            <a:off x="1256398" y="270000"/>
            <a:ext cx="9679123" cy="1000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9" name="Rectángulo 448"/>
          <p:cNvSpPr/>
          <p:nvPr/>
        </p:nvSpPr>
        <p:spPr>
          <a:xfrm>
            <a:off x="1249261" y="1500469"/>
            <a:ext cx="9679123" cy="13006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0" name="Rectángulo 449"/>
          <p:cNvSpPr/>
          <p:nvPr/>
        </p:nvSpPr>
        <p:spPr>
          <a:xfrm>
            <a:off x="1231039" y="4046618"/>
            <a:ext cx="9679123" cy="12272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1" name="Rectángulo 450"/>
          <p:cNvSpPr/>
          <p:nvPr/>
        </p:nvSpPr>
        <p:spPr>
          <a:xfrm>
            <a:off x="1263535" y="5577169"/>
            <a:ext cx="9679123" cy="1000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3" name="Rectángulo 82"/>
          <p:cNvSpPr/>
          <p:nvPr/>
        </p:nvSpPr>
        <p:spPr>
          <a:xfrm>
            <a:off x="1254380" y="250903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6" name="Rectángulo 455"/>
          <p:cNvSpPr/>
          <p:nvPr/>
        </p:nvSpPr>
        <p:spPr>
          <a:xfrm>
            <a:off x="2971872" y="243970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7" name="Rectángulo 456"/>
          <p:cNvSpPr/>
          <p:nvPr/>
        </p:nvSpPr>
        <p:spPr>
          <a:xfrm>
            <a:off x="4686013" y="251023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8" name="Rectángulo 457"/>
          <p:cNvSpPr/>
          <p:nvPr/>
        </p:nvSpPr>
        <p:spPr>
          <a:xfrm>
            <a:off x="6335181" y="244630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9" name="Rectángulo 458"/>
          <p:cNvSpPr/>
          <p:nvPr/>
        </p:nvSpPr>
        <p:spPr>
          <a:xfrm>
            <a:off x="8067167" y="250902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0" name="Rectángulo 459"/>
          <p:cNvSpPr/>
          <p:nvPr/>
        </p:nvSpPr>
        <p:spPr>
          <a:xfrm>
            <a:off x="9756891" y="258632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1" name="Rectángulo 460"/>
          <p:cNvSpPr/>
          <p:nvPr/>
        </p:nvSpPr>
        <p:spPr>
          <a:xfrm>
            <a:off x="1244291" y="1596167"/>
            <a:ext cx="1185740" cy="120172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2" name="Rectángulo 461"/>
          <p:cNvSpPr/>
          <p:nvPr/>
        </p:nvSpPr>
        <p:spPr>
          <a:xfrm>
            <a:off x="2961783" y="1589234"/>
            <a:ext cx="1185740" cy="1208658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3" name="Rectángulo 462"/>
          <p:cNvSpPr/>
          <p:nvPr/>
        </p:nvSpPr>
        <p:spPr>
          <a:xfrm>
            <a:off x="4675924" y="1596287"/>
            <a:ext cx="1185740" cy="120160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4" name="Rectángulo 463"/>
          <p:cNvSpPr/>
          <p:nvPr/>
        </p:nvSpPr>
        <p:spPr>
          <a:xfrm>
            <a:off x="6325092" y="1589894"/>
            <a:ext cx="1185740" cy="1207998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5" name="Rectángulo 464"/>
          <p:cNvSpPr/>
          <p:nvPr/>
        </p:nvSpPr>
        <p:spPr>
          <a:xfrm>
            <a:off x="8057078" y="1596166"/>
            <a:ext cx="1185740" cy="1201726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6" name="Rectángulo 465"/>
          <p:cNvSpPr/>
          <p:nvPr/>
        </p:nvSpPr>
        <p:spPr>
          <a:xfrm>
            <a:off x="9746802" y="1603896"/>
            <a:ext cx="1185740" cy="1198114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7" name="Rectángulo 466"/>
          <p:cNvSpPr/>
          <p:nvPr/>
        </p:nvSpPr>
        <p:spPr>
          <a:xfrm>
            <a:off x="1239542" y="4048979"/>
            <a:ext cx="1185740" cy="1287893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8" name="Rectángulo 467"/>
          <p:cNvSpPr/>
          <p:nvPr/>
        </p:nvSpPr>
        <p:spPr>
          <a:xfrm>
            <a:off x="2957034" y="4048980"/>
            <a:ext cx="1185740" cy="1280960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9" name="Rectángulo 468"/>
          <p:cNvSpPr/>
          <p:nvPr/>
        </p:nvSpPr>
        <p:spPr>
          <a:xfrm>
            <a:off x="4671175" y="4048979"/>
            <a:ext cx="1185740" cy="1288013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0" name="Rectángulo 469"/>
          <p:cNvSpPr/>
          <p:nvPr/>
        </p:nvSpPr>
        <p:spPr>
          <a:xfrm>
            <a:off x="6320343" y="4048980"/>
            <a:ext cx="1185740" cy="1281620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1" name="Rectángulo 470"/>
          <p:cNvSpPr/>
          <p:nvPr/>
        </p:nvSpPr>
        <p:spPr>
          <a:xfrm>
            <a:off x="8052329" y="4040298"/>
            <a:ext cx="1185740" cy="1296574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2" name="Rectángulo 471"/>
          <p:cNvSpPr/>
          <p:nvPr/>
        </p:nvSpPr>
        <p:spPr>
          <a:xfrm>
            <a:off x="9742053" y="4033904"/>
            <a:ext cx="1185740" cy="1310697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3" name="Rectángulo 472"/>
          <p:cNvSpPr/>
          <p:nvPr/>
        </p:nvSpPr>
        <p:spPr>
          <a:xfrm>
            <a:off x="1271348" y="5592004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4" name="Rectángulo 473"/>
          <p:cNvSpPr/>
          <p:nvPr/>
        </p:nvSpPr>
        <p:spPr>
          <a:xfrm>
            <a:off x="2988840" y="5585071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5" name="Rectángulo 474"/>
          <p:cNvSpPr/>
          <p:nvPr/>
        </p:nvSpPr>
        <p:spPr>
          <a:xfrm>
            <a:off x="4702981" y="5592124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6" name="Rectángulo 475"/>
          <p:cNvSpPr/>
          <p:nvPr/>
        </p:nvSpPr>
        <p:spPr>
          <a:xfrm>
            <a:off x="6352149" y="5585731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7" name="Rectángulo 476"/>
          <p:cNvSpPr/>
          <p:nvPr/>
        </p:nvSpPr>
        <p:spPr>
          <a:xfrm>
            <a:off x="8084135" y="5592003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8" name="Rectángulo 477"/>
          <p:cNvSpPr/>
          <p:nvPr/>
        </p:nvSpPr>
        <p:spPr>
          <a:xfrm>
            <a:off x="9773859" y="5599733"/>
            <a:ext cx="1185740" cy="102245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94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6" grpId="1" animBg="1"/>
      <p:bldP spid="77" grpId="0" animBg="1"/>
      <p:bldP spid="77" grpId="1" animBg="1"/>
      <p:bldP spid="449" grpId="0" animBg="1"/>
      <p:bldP spid="449" grpId="1" animBg="1"/>
      <p:bldP spid="450" grpId="0" animBg="1"/>
      <p:bldP spid="450" grpId="1" animBg="1"/>
      <p:bldP spid="451" grpId="0" animBg="1"/>
      <p:bldP spid="451" grpId="1" animBg="1"/>
      <p:bldP spid="83" grpId="0" animBg="1"/>
      <p:bldP spid="83" grpId="1" animBg="1"/>
      <p:bldP spid="456" grpId="0" animBg="1"/>
      <p:bldP spid="456" grpId="1" animBg="1"/>
      <p:bldP spid="457" grpId="0" animBg="1"/>
      <p:bldP spid="457" grpId="1" animBg="1"/>
      <p:bldP spid="458" grpId="0" animBg="1"/>
      <p:bldP spid="458" grpId="1" animBg="1"/>
      <p:bldP spid="459" grpId="0" animBg="1"/>
      <p:bldP spid="459" grpId="1" animBg="1"/>
      <p:bldP spid="460" grpId="0" animBg="1"/>
      <p:bldP spid="460" grpId="1" animBg="1"/>
      <p:bldP spid="461" grpId="0" animBg="1"/>
      <p:bldP spid="461" grpId="1" animBg="1"/>
      <p:bldP spid="462" grpId="0" animBg="1"/>
      <p:bldP spid="462" grpId="1" animBg="1"/>
      <p:bldP spid="463" grpId="0" animBg="1"/>
      <p:bldP spid="463" grpId="1" animBg="1"/>
      <p:bldP spid="464" grpId="0" animBg="1"/>
      <p:bldP spid="464" grpId="1" animBg="1"/>
      <p:bldP spid="465" grpId="0" animBg="1"/>
      <p:bldP spid="465" grpId="1" animBg="1"/>
      <p:bldP spid="466" grpId="0" animBg="1"/>
      <p:bldP spid="466" grpId="1" animBg="1"/>
      <p:bldP spid="467" grpId="0" animBg="1"/>
      <p:bldP spid="467" grpId="1" animBg="1"/>
      <p:bldP spid="468" grpId="0" animBg="1"/>
      <p:bldP spid="468" grpId="1" animBg="1"/>
      <p:bldP spid="469" grpId="0" animBg="1"/>
      <p:bldP spid="469" grpId="1" animBg="1"/>
      <p:bldP spid="470" grpId="0" animBg="1"/>
      <p:bldP spid="470" grpId="1" animBg="1"/>
      <p:bldP spid="471" grpId="0" animBg="1"/>
      <p:bldP spid="471" grpId="1" animBg="1"/>
      <p:bldP spid="472" grpId="0" animBg="1"/>
      <p:bldP spid="472" grpId="1" animBg="1"/>
      <p:bldP spid="473" grpId="0" animBg="1"/>
      <p:bldP spid="473" grpId="1" animBg="1"/>
      <p:bldP spid="474" grpId="0" animBg="1"/>
      <p:bldP spid="474" grpId="1" animBg="1"/>
      <p:bldP spid="475" grpId="0" animBg="1"/>
      <p:bldP spid="475" grpId="1" animBg="1"/>
      <p:bldP spid="476" grpId="0" animBg="1"/>
      <p:bldP spid="476" grpId="1" animBg="1"/>
      <p:bldP spid="477" grpId="0" animBg="1"/>
      <p:bldP spid="477" grpId="1" animBg="1"/>
      <p:bldP spid="478" grpId="0" animBg="1"/>
      <p:bldP spid="47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012870" y="0"/>
            <a:ext cx="1016626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8" name="Grupo 7"/>
          <p:cNvGrpSpPr/>
          <p:nvPr/>
        </p:nvGrpSpPr>
        <p:grpSpPr>
          <a:xfrm>
            <a:off x="1352997" y="2843073"/>
            <a:ext cx="9486006" cy="1171854"/>
            <a:chOff x="1352997" y="2843073"/>
            <a:chExt cx="9486006" cy="1171854"/>
          </a:xfrm>
        </p:grpSpPr>
        <p:grpSp>
          <p:nvGrpSpPr>
            <p:cNvPr id="6" name="Grupo 5"/>
            <p:cNvGrpSpPr/>
            <p:nvPr/>
          </p:nvGrpSpPr>
          <p:grpSpPr>
            <a:xfrm>
              <a:off x="1352997" y="3428127"/>
              <a:ext cx="9486006" cy="586800"/>
              <a:chOff x="1352997" y="3428127"/>
              <a:chExt cx="9486006" cy="586800"/>
            </a:xfrm>
          </p:grpSpPr>
          <p:sp>
            <p:nvSpPr>
              <p:cNvPr id="32" name="Rectángulo 31"/>
              <p:cNvSpPr/>
              <p:nvPr/>
            </p:nvSpPr>
            <p:spPr>
              <a:xfrm rot="16200000">
                <a:off x="5802600" y="-1021476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34" name="Conector recto 33"/>
              <p:cNvCxnSpPr/>
              <p:nvPr/>
            </p:nvCxnSpPr>
            <p:spPr>
              <a:xfrm>
                <a:off x="1631216" y="3721526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o 38"/>
              <p:cNvGrpSpPr/>
              <p:nvPr/>
            </p:nvGrpSpPr>
            <p:grpSpPr>
              <a:xfrm>
                <a:off x="9823121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37" name="Conector recto de flecha 3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o 39"/>
              <p:cNvGrpSpPr/>
              <p:nvPr/>
            </p:nvGrpSpPr>
            <p:grpSpPr>
              <a:xfrm>
                <a:off x="7241610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o 42"/>
              <p:cNvGrpSpPr/>
              <p:nvPr/>
            </p:nvGrpSpPr>
            <p:grpSpPr>
              <a:xfrm>
                <a:off x="4683185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4" name="Conector recto de flecha 43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o 45"/>
              <p:cNvGrpSpPr/>
              <p:nvPr/>
            </p:nvGrpSpPr>
            <p:grpSpPr>
              <a:xfrm>
                <a:off x="2101592" y="3589056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47" name="Conector recto de flecha 4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upo 6"/>
            <p:cNvGrpSpPr/>
            <p:nvPr/>
          </p:nvGrpSpPr>
          <p:grpSpPr>
            <a:xfrm>
              <a:off x="1352997" y="2843073"/>
              <a:ext cx="9486006" cy="586800"/>
              <a:chOff x="1352997" y="2843073"/>
              <a:chExt cx="9486006" cy="586800"/>
            </a:xfrm>
          </p:grpSpPr>
          <p:sp>
            <p:nvSpPr>
              <p:cNvPr id="51" name="Rectángulo 50"/>
              <p:cNvSpPr/>
              <p:nvPr/>
            </p:nvSpPr>
            <p:spPr>
              <a:xfrm rot="5400000" flipH="1">
                <a:off x="5802600" y="-1606530"/>
                <a:ext cx="586800" cy="948600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52" name="Conector recto 51"/>
              <p:cNvCxnSpPr/>
              <p:nvPr/>
            </p:nvCxnSpPr>
            <p:spPr>
              <a:xfrm flipH="1">
                <a:off x="1631217" y="3136472"/>
                <a:ext cx="8929567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/>
              <p:cNvGrpSpPr/>
              <p:nvPr/>
            </p:nvGrpSpPr>
            <p:grpSpPr>
              <a:xfrm flipH="1">
                <a:off x="2101592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de flecha 63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upo 53"/>
              <p:cNvGrpSpPr/>
              <p:nvPr/>
            </p:nvGrpSpPr>
            <p:grpSpPr>
              <a:xfrm flipH="1">
                <a:off x="4683185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de flecha 61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upo 54"/>
              <p:cNvGrpSpPr/>
              <p:nvPr/>
            </p:nvGrpSpPr>
            <p:grpSpPr>
              <a:xfrm flipH="1">
                <a:off x="7241610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9" name="Conector recto de flecha 58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o 55"/>
              <p:cNvGrpSpPr/>
              <p:nvPr/>
            </p:nvGrpSpPr>
            <p:grpSpPr>
              <a:xfrm flipH="1">
                <a:off x="9823121" y="3004002"/>
                <a:ext cx="267287" cy="264941"/>
                <a:chOff x="9583678" y="3562644"/>
                <a:chExt cx="267287" cy="264941"/>
              </a:xfrm>
            </p:grpSpPr>
            <p:cxnSp>
              <p:nvCxnSpPr>
                <p:cNvPr id="57" name="Conector recto de flecha 56"/>
                <p:cNvCxnSpPr/>
                <p:nvPr/>
              </p:nvCxnSpPr>
              <p:spPr>
                <a:xfrm>
                  <a:off x="9583678" y="3562644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/>
                <p:cNvCxnSpPr/>
                <p:nvPr/>
              </p:nvCxnSpPr>
              <p:spPr>
                <a:xfrm>
                  <a:off x="9583678" y="3827585"/>
                  <a:ext cx="267287" cy="0"/>
                </a:xfrm>
                <a:prstGeom prst="straightConnector1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ectángulo redondeado 9"/>
            <p:cNvSpPr/>
            <p:nvPr/>
          </p:nvSpPr>
          <p:spPr>
            <a:xfrm rot="16200000">
              <a:off x="6067201" y="-1018528"/>
              <a:ext cx="57600" cy="8929566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0" name="Rectángulo redondeado 69"/>
            <p:cNvSpPr/>
            <p:nvPr/>
          </p:nvSpPr>
          <p:spPr>
            <a:xfrm rot="16200000">
              <a:off x="6067201" y="-1808126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1" name="Rectángulo redondeado 70"/>
            <p:cNvSpPr/>
            <p:nvPr/>
          </p:nvSpPr>
          <p:spPr>
            <a:xfrm rot="16200000">
              <a:off x="6067201" y="-693873"/>
              <a:ext cx="57600" cy="9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91" name="Grupo 90"/>
          <p:cNvGrpSpPr/>
          <p:nvPr/>
        </p:nvGrpSpPr>
        <p:grpSpPr>
          <a:xfrm rot="16200000">
            <a:off x="6807746" y="-2409274"/>
            <a:ext cx="267287" cy="264941"/>
            <a:chOff x="9583678" y="3562644"/>
            <a:chExt cx="267287" cy="264941"/>
          </a:xfrm>
        </p:grpSpPr>
        <p:cxnSp>
          <p:nvCxnSpPr>
            <p:cNvPr id="101" name="Conector recto de flecha 100"/>
            <p:cNvCxnSpPr/>
            <p:nvPr/>
          </p:nvCxnSpPr>
          <p:spPr>
            <a:xfrm>
              <a:off x="9583678" y="356264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>
              <a:off x="9583678" y="3827585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256479" y="270000"/>
            <a:ext cx="9679042" cy="2268000"/>
            <a:chOff x="1256479" y="270000"/>
            <a:chExt cx="9679042" cy="2268000"/>
          </a:xfrm>
        </p:grpSpPr>
        <p:sp>
          <p:nvSpPr>
            <p:cNvPr id="141" name="Rectángulo 140"/>
            <p:cNvSpPr/>
            <p:nvPr/>
          </p:nvSpPr>
          <p:spPr>
            <a:xfrm>
              <a:off x="125647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s-C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25647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96979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296979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4683185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4683185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6396497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6396497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8109809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8109809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823121" y="2700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823121" y="1537200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s-CR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687488" y="1399859"/>
            <a:ext cx="8819367" cy="0"/>
            <a:chOff x="1687488" y="1399859"/>
            <a:chExt cx="8819367" cy="0"/>
          </a:xfrm>
        </p:grpSpPr>
        <p:cxnSp>
          <p:nvCxnSpPr>
            <p:cNvPr id="348" name="Conector recto de flecha 347"/>
            <p:cNvCxnSpPr/>
            <p:nvPr/>
          </p:nvCxnSpPr>
          <p:spPr>
            <a:xfrm flipH="1">
              <a:off x="3397904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de flecha 348"/>
            <p:cNvCxnSpPr/>
            <p:nvPr/>
          </p:nvCxnSpPr>
          <p:spPr>
            <a:xfrm flipH="1">
              <a:off x="168748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de flecha 351"/>
            <p:cNvCxnSpPr/>
            <p:nvPr/>
          </p:nvCxnSpPr>
          <p:spPr>
            <a:xfrm flipH="1">
              <a:off x="6818736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de flecha 352"/>
            <p:cNvCxnSpPr/>
            <p:nvPr/>
          </p:nvCxnSpPr>
          <p:spPr>
            <a:xfrm flipH="1">
              <a:off x="5108320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de flecha 354"/>
            <p:cNvCxnSpPr/>
            <p:nvPr/>
          </p:nvCxnSpPr>
          <p:spPr>
            <a:xfrm flipH="1">
              <a:off x="10239568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de flecha 355"/>
            <p:cNvCxnSpPr/>
            <p:nvPr/>
          </p:nvCxnSpPr>
          <p:spPr>
            <a:xfrm flipH="1">
              <a:off x="8529152" y="139985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2543922" y="270000"/>
            <a:ext cx="264940" cy="6302565"/>
            <a:chOff x="2543922" y="270000"/>
            <a:chExt cx="264940" cy="6302565"/>
          </a:xfrm>
        </p:grpSpPr>
        <p:cxnSp>
          <p:nvCxnSpPr>
            <p:cNvPr id="140" name="Conector recto 139"/>
            <p:cNvCxnSpPr/>
            <p:nvPr/>
          </p:nvCxnSpPr>
          <p:spPr>
            <a:xfrm rot="16200000">
              <a:off x="154239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de flecha 136"/>
            <p:cNvCxnSpPr/>
            <p:nvPr/>
          </p:nvCxnSpPr>
          <p:spPr>
            <a:xfrm rot="5400000" flipV="1">
              <a:off x="2410278" y="793728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rot="5400000" flipV="1">
              <a:off x="2410278" y="196958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upo 340"/>
            <p:cNvGrpSpPr/>
            <p:nvPr/>
          </p:nvGrpSpPr>
          <p:grpSpPr>
            <a:xfrm>
              <a:off x="2808862" y="660083"/>
              <a:ext cx="0" cy="1443143"/>
              <a:chOff x="2808862" y="660083"/>
              <a:chExt cx="0" cy="1443143"/>
            </a:xfrm>
          </p:grpSpPr>
          <p:cxnSp>
            <p:nvCxnSpPr>
              <p:cNvPr id="138" name="Conector recto de flecha 137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de flecha 135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Conector recto 540"/>
            <p:cNvCxnSpPr/>
            <p:nvPr/>
          </p:nvCxnSpPr>
          <p:spPr>
            <a:xfrm rot="16200000">
              <a:off x="154239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ector recto de flecha 541"/>
            <p:cNvCxnSpPr/>
            <p:nvPr/>
          </p:nvCxnSpPr>
          <p:spPr>
            <a:xfrm rot="5400000" flipV="1">
              <a:off x="2410278" y="4828293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ector recto de flecha 542"/>
            <p:cNvCxnSpPr/>
            <p:nvPr/>
          </p:nvCxnSpPr>
          <p:spPr>
            <a:xfrm rot="5400000" flipV="1">
              <a:off x="2410278" y="6004149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upo 543"/>
            <p:cNvGrpSpPr/>
            <p:nvPr/>
          </p:nvGrpSpPr>
          <p:grpSpPr>
            <a:xfrm>
              <a:off x="2808862" y="4694648"/>
              <a:ext cx="0" cy="1443143"/>
              <a:chOff x="2808862" y="660083"/>
              <a:chExt cx="0" cy="1443143"/>
            </a:xfrm>
          </p:grpSpPr>
          <p:cxnSp>
            <p:nvCxnSpPr>
              <p:cNvPr id="720" name="Conector recto de flecha 719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Conector recto de flecha 720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o 16"/>
          <p:cNvGrpSpPr/>
          <p:nvPr/>
        </p:nvGrpSpPr>
        <p:grpSpPr>
          <a:xfrm>
            <a:off x="4257233" y="270000"/>
            <a:ext cx="264940" cy="6302565"/>
            <a:chOff x="4257233" y="270000"/>
            <a:chExt cx="264940" cy="6302565"/>
          </a:xfrm>
        </p:grpSpPr>
        <p:cxnSp>
          <p:nvCxnSpPr>
            <p:cNvPr id="156" name="Conector recto 155"/>
            <p:cNvCxnSpPr/>
            <p:nvPr/>
          </p:nvCxnSpPr>
          <p:spPr>
            <a:xfrm rot="16200000">
              <a:off x="3255703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upo 148"/>
            <p:cNvGrpSpPr/>
            <p:nvPr/>
          </p:nvGrpSpPr>
          <p:grpSpPr>
            <a:xfrm rot="16200000">
              <a:off x="4256059" y="661257"/>
              <a:ext cx="267288" cy="264940"/>
              <a:chOff x="9583677" y="3562645"/>
              <a:chExt cx="267288" cy="264940"/>
            </a:xfrm>
          </p:grpSpPr>
          <p:cxnSp>
            <p:nvCxnSpPr>
              <p:cNvPr id="153" name="Conector recto de flecha 152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de flecha 153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o 149"/>
            <p:cNvGrpSpPr/>
            <p:nvPr/>
          </p:nvGrpSpPr>
          <p:grpSpPr>
            <a:xfrm rot="16200000">
              <a:off x="4256059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51" name="Conector recto de flecha 150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7" name="Conector recto 546"/>
            <p:cNvCxnSpPr/>
            <p:nvPr/>
          </p:nvCxnSpPr>
          <p:spPr>
            <a:xfrm rot="16200000">
              <a:off x="3255703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Grupo 547"/>
            <p:cNvGrpSpPr/>
            <p:nvPr/>
          </p:nvGrpSpPr>
          <p:grpSpPr>
            <a:xfrm rot="16200000">
              <a:off x="4256059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8" name="Conector recto de flecha 71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Conector recto de flecha 71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Grupo 548"/>
            <p:cNvGrpSpPr/>
            <p:nvPr/>
          </p:nvGrpSpPr>
          <p:grpSpPr>
            <a:xfrm rot="16200000">
              <a:off x="4256059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6" name="Conector recto de flecha 71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Conector recto de flecha 71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5970627" y="270000"/>
            <a:ext cx="264940" cy="6302565"/>
            <a:chOff x="5970627" y="270000"/>
            <a:chExt cx="264940" cy="6302565"/>
          </a:xfrm>
        </p:grpSpPr>
        <p:cxnSp>
          <p:nvCxnSpPr>
            <p:cNvPr id="169" name="Conector recto 168"/>
            <p:cNvCxnSpPr/>
            <p:nvPr/>
          </p:nvCxnSpPr>
          <p:spPr>
            <a:xfrm rot="16200000">
              <a:off x="4969097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/>
            <p:cNvGrpSpPr/>
            <p:nvPr/>
          </p:nvGrpSpPr>
          <p:grpSpPr>
            <a:xfrm rot="16200000">
              <a:off x="5969453" y="661257"/>
              <a:ext cx="267288" cy="264940"/>
              <a:chOff x="9583677" y="3562645"/>
              <a:chExt cx="267288" cy="264940"/>
            </a:xfrm>
          </p:grpSpPr>
          <p:cxnSp>
            <p:nvCxnSpPr>
              <p:cNvPr id="166" name="Conector recto de flecha 16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cto de flecha 16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o 162"/>
            <p:cNvGrpSpPr/>
            <p:nvPr/>
          </p:nvGrpSpPr>
          <p:grpSpPr>
            <a:xfrm rot="16200000">
              <a:off x="5969453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64" name="Conector recto de flecha 16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Conector recto 551"/>
            <p:cNvCxnSpPr/>
            <p:nvPr/>
          </p:nvCxnSpPr>
          <p:spPr>
            <a:xfrm rot="16200000">
              <a:off x="4969097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Grupo 552"/>
            <p:cNvGrpSpPr/>
            <p:nvPr/>
          </p:nvGrpSpPr>
          <p:grpSpPr>
            <a:xfrm rot="16200000">
              <a:off x="5969453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4" name="Conector recto de flecha 71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Conector recto de flecha 71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upo 553"/>
            <p:cNvGrpSpPr/>
            <p:nvPr/>
          </p:nvGrpSpPr>
          <p:grpSpPr>
            <a:xfrm rot="16200000">
              <a:off x="5969453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12" name="Conector recto de flecha 71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Conector recto de flecha 71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7683939" y="270000"/>
            <a:ext cx="264940" cy="6302565"/>
            <a:chOff x="7683939" y="270000"/>
            <a:chExt cx="264940" cy="6302565"/>
          </a:xfrm>
        </p:grpSpPr>
        <p:cxnSp>
          <p:nvCxnSpPr>
            <p:cNvPr id="182" name="Conector recto 181"/>
            <p:cNvCxnSpPr/>
            <p:nvPr/>
          </p:nvCxnSpPr>
          <p:spPr>
            <a:xfrm rot="16200000">
              <a:off x="6682409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upo 174"/>
            <p:cNvGrpSpPr/>
            <p:nvPr/>
          </p:nvGrpSpPr>
          <p:grpSpPr>
            <a:xfrm rot="16200000">
              <a:off x="7682765" y="661257"/>
              <a:ext cx="267288" cy="264940"/>
              <a:chOff x="9583677" y="3562645"/>
              <a:chExt cx="267288" cy="264940"/>
            </a:xfrm>
          </p:grpSpPr>
          <p:cxnSp>
            <p:nvCxnSpPr>
              <p:cNvPr id="179" name="Conector recto de flecha 178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de flecha 179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upo 175"/>
            <p:cNvGrpSpPr/>
            <p:nvPr/>
          </p:nvGrpSpPr>
          <p:grpSpPr>
            <a:xfrm rot="16200000">
              <a:off x="7682765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77" name="Conector recto de flecha 176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de flecha 177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7" name="Conector recto 556"/>
            <p:cNvCxnSpPr/>
            <p:nvPr/>
          </p:nvCxnSpPr>
          <p:spPr>
            <a:xfrm rot="16200000">
              <a:off x="6682409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upo 557"/>
            <p:cNvGrpSpPr/>
            <p:nvPr/>
          </p:nvGrpSpPr>
          <p:grpSpPr>
            <a:xfrm rot="16200000">
              <a:off x="7682765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10" name="Conector recto de flecha 70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Conector recto de flecha 71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upo 558"/>
            <p:cNvGrpSpPr/>
            <p:nvPr/>
          </p:nvGrpSpPr>
          <p:grpSpPr>
            <a:xfrm rot="16200000">
              <a:off x="7682765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8" name="Conector recto de flecha 707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cto de flecha 708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o 23"/>
          <p:cNvGrpSpPr/>
          <p:nvPr/>
        </p:nvGrpSpPr>
        <p:grpSpPr>
          <a:xfrm>
            <a:off x="9397251" y="270000"/>
            <a:ext cx="264940" cy="6302565"/>
            <a:chOff x="9397251" y="270000"/>
            <a:chExt cx="264940" cy="6302565"/>
          </a:xfrm>
        </p:grpSpPr>
        <p:cxnSp>
          <p:nvCxnSpPr>
            <p:cNvPr id="195" name="Conector recto 194"/>
            <p:cNvCxnSpPr/>
            <p:nvPr/>
          </p:nvCxnSpPr>
          <p:spPr>
            <a:xfrm rot="16200000">
              <a:off x="8395721" y="1404000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o 187"/>
            <p:cNvGrpSpPr/>
            <p:nvPr/>
          </p:nvGrpSpPr>
          <p:grpSpPr>
            <a:xfrm rot="16200000">
              <a:off x="9396077" y="661257"/>
              <a:ext cx="267288" cy="264940"/>
              <a:chOff x="9583677" y="3562645"/>
              <a:chExt cx="267288" cy="264940"/>
            </a:xfrm>
          </p:grpSpPr>
          <p:cxnSp>
            <p:nvCxnSpPr>
              <p:cNvPr id="192" name="Conector recto de flecha 191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de flecha 192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upo 188"/>
            <p:cNvGrpSpPr/>
            <p:nvPr/>
          </p:nvGrpSpPr>
          <p:grpSpPr>
            <a:xfrm rot="16200000">
              <a:off x="9396077" y="1837113"/>
              <a:ext cx="267288" cy="264940"/>
              <a:chOff x="9583677" y="3562645"/>
              <a:chExt cx="267288" cy="264940"/>
            </a:xfrm>
          </p:grpSpPr>
          <p:cxnSp>
            <p:nvCxnSpPr>
              <p:cNvPr id="190" name="Conector recto de flecha 189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Conector recto 561"/>
            <p:cNvCxnSpPr/>
            <p:nvPr/>
          </p:nvCxnSpPr>
          <p:spPr>
            <a:xfrm rot="16200000">
              <a:off x="8395721" y="5438565"/>
              <a:ext cx="226800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upo 562"/>
            <p:cNvGrpSpPr/>
            <p:nvPr/>
          </p:nvGrpSpPr>
          <p:grpSpPr>
            <a:xfrm rot="16200000">
              <a:off x="9396077" y="4695822"/>
              <a:ext cx="267288" cy="264940"/>
              <a:chOff x="9583677" y="3562645"/>
              <a:chExt cx="267288" cy="264940"/>
            </a:xfrm>
          </p:grpSpPr>
          <p:cxnSp>
            <p:nvCxnSpPr>
              <p:cNvPr id="706" name="Conector recto de flecha 705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cto de flecha 706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upo 563"/>
            <p:cNvGrpSpPr/>
            <p:nvPr/>
          </p:nvGrpSpPr>
          <p:grpSpPr>
            <a:xfrm rot="16200000">
              <a:off x="9396077" y="5871678"/>
              <a:ext cx="267288" cy="264940"/>
              <a:chOff x="9583677" y="3562645"/>
              <a:chExt cx="267288" cy="264940"/>
            </a:xfrm>
          </p:grpSpPr>
          <p:cxnSp>
            <p:nvCxnSpPr>
              <p:cNvPr id="704" name="Conector recto de flecha 703"/>
              <p:cNvCxnSpPr/>
              <p:nvPr/>
            </p:nvCxnSpPr>
            <p:spPr>
              <a:xfrm rot="10800000" flipV="1">
                <a:off x="9583677" y="356264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cto de flecha 704"/>
              <p:cNvCxnSpPr/>
              <p:nvPr/>
            </p:nvCxnSpPr>
            <p:spPr>
              <a:xfrm>
                <a:off x="9583678" y="3827585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o 74"/>
          <p:cNvGrpSpPr/>
          <p:nvPr/>
        </p:nvGrpSpPr>
        <p:grpSpPr>
          <a:xfrm>
            <a:off x="1256479" y="4304565"/>
            <a:ext cx="9679042" cy="2268000"/>
            <a:chOff x="1256479" y="4304565"/>
            <a:chExt cx="9679042" cy="2268000"/>
          </a:xfrm>
        </p:grpSpPr>
        <p:sp>
          <p:nvSpPr>
            <p:cNvPr id="545" name="Rectángulo 544"/>
            <p:cNvSpPr/>
            <p:nvPr/>
          </p:nvSpPr>
          <p:spPr>
            <a:xfrm>
              <a:off x="125647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5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</a:p>
          </p:txBody>
        </p:sp>
        <p:sp>
          <p:nvSpPr>
            <p:cNvPr id="546" name="Rectángulo 545"/>
            <p:cNvSpPr/>
            <p:nvPr/>
          </p:nvSpPr>
          <p:spPr>
            <a:xfrm>
              <a:off x="125647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50" name="Rectángulo 549"/>
            <p:cNvSpPr/>
            <p:nvPr/>
          </p:nvSpPr>
          <p:spPr>
            <a:xfrm>
              <a:off x="296979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551" name="Rectángulo 550"/>
            <p:cNvSpPr/>
            <p:nvPr/>
          </p:nvSpPr>
          <p:spPr>
            <a:xfrm>
              <a:off x="296979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  <p:sp>
          <p:nvSpPr>
            <p:cNvPr id="555" name="Rectángulo 554"/>
            <p:cNvSpPr/>
            <p:nvPr/>
          </p:nvSpPr>
          <p:spPr>
            <a:xfrm>
              <a:off x="4683185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556" name="Rectángulo 555"/>
            <p:cNvSpPr/>
            <p:nvPr/>
          </p:nvSpPr>
          <p:spPr>
            <a:xfrm>
              <a:off x="4683185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</a:t>
              </a:r>
            </a:p>
          </p:txBody>
        </p:sp>
        <p:sp>
          <p:nvSpPr>
            <p:cNvPr id="560" name="Rectángulo 559"/>
            <p:cNvSpPr/>
            <p:nvPr/>
          </p:nvSpPr>
          <p:spPr>
            <a:xfrm>
              <a:off x="6396497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</a:p>
          </p:txBody>
        </p:sp>
        <p:sp>
          <p:nvSpPr>
            <p:cNvPr id="561" name="Rectángulo 560"/>
            <p:cNvSpPr/>
            <p:nvPr/>
          </p:nvSpPr>
          <p:spPr>
            <a:xfrm>
              <a:off x="6396497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565" name="Rectángulo 564"/>
            <p:cNvSpPr/>
            <p:nvPr/>
          </p:nvSpPr>
          <p:spPr>
            <a:xfrm>
              <a:off x="8109809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566" name="Rectángulo 565"/>
            <p:cNvSpPr/>
            <p:nvPr/>
          </p:nvSpPr>
          <p:spPr>
            <a:xfrm>
              <a:off x="8109809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</a:p>
          </p:txBody>
        </p:sp>
        <p:sp>
          <p:nvSpPr>
            <p:cNvPr id="567" name="Rectángulo 566"/>
            <p:cNvSpPr/>
            <p:nvPr/>
          </p:nvSpPr>
          <p:spPr>
            <a:xfrm>
              <a:off x="9823121" y="43045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  <p:sp>
          <p:nvSpPr>
            <p:cNvPr id="568" name="Rectángulo 567"/>
            <p:cNvSpPr/>
            <p:nvPr/>
          </p:nvSpPr>
          <p:spPr>
            <a:xfrm>
              <a:off x="9823121" y="5571765"/>
              <a:ext cx="1112400" cy="1000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256398" y="270000"/>
            <a:ext cx="9679123" cy="6302565"/>
            <a:chOff x="1256398" y="270000"/>
            <a:chExt cx="9679123" cy="6302565"/>
          </a:xfrm>
        </p:grpSpPr>
        <p:grpSp>
          <p:nvGrpSpPr>
            <p:cNvPr id="225" name="Grupo 224"/>
            <p:cNvGrpSpPr/>
            <p:nvPr/>
          </p:nvGrpSpPr>
          <p:grpSpPr>
            <a:xfrm>
              <a:off x="1256398" y="271277"/>
              <a:ext cx="1109746" cy="1001439"/>
              <a:chOff x="1256398" y="271277"/>
              <a:chExt cx="1109746" cy="1001439"/>
            </a:xfrm>
          </p:grpSpPr>
          <p:sp>
            <p:nvSpPr>
              <p:cNvPr id="213" name="Rectángulo 21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Rectángulo 2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19" name="Rectángulo 2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20" name="Rectángulo 2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21" name="Rectángulo 22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Rectángulo 2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Rectángulo 2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24" name="Rectángulo 22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upo 225"/>
            <p:cNvGrpSpPr/>
            <p:nvPr/>
          </p:nvGrpSpPr>
          <p:grpSpPr>
            <a:xfrm>
              <a:off x="2972445" y="270000"/>
              <a:ext cx="1109746" cy="1001439"/>
              <a:chOff x="1256398" y="271277"/>
              <a:chExt cx="1109746" cy="1001439"/>
            </a:xfrm>
          </p:grpSpPr>
          <p:sp>
            <p:nvSpPr>
              <p:cNvPr id="227" name="Rectángulo 22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Rectángulo 22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Rectángulo 23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34" name="Rectángulo 233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1256479" y="1536561"/>
              <a:ext cx="1109746" cy="819922"/>
              <a:chOff x="1256398" y="271277"/>
              <a:chExt cx="1109746" cy="819922"/>
            </a:xfrm>
          </p:grpSpPr>
          <p:sp>
            <p:nvSpPr>
              <p:cNvPr id="236" name="Rectángulo 23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38" name="Rectángulo 23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44" name="Grupo 243"/>
            <p:cNvGrpSpPr/>
            <p:nvPr/>
          </p:nvGrpSpPr>
          <p:grpSpPr>
            <a:xfrm>
              <a:off x="2972445" y="1536561"/>
              <a:ext cx="1109746" cy="819922"/>
              <a:chOff x="1256398" y="271277"/>
              <a:chExt cx="1109746" cy="819922"/>
            </a:xfrm>
          </p:grpSpPr>
          <p:sp>
            <p:nvSpPr>
              <p:cNvPr id="245" name="Rectángulo 244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53" name="Grupo 252"/>
            <p:cNvGrpSpPr/>
            <p:nvPr/>
          </p:nvGrpSpPr>
          <p:grpSpPr>
            <a:xfrm>
              <a:off x="4685839" y="270000"/>
              <a:ext cx="1109746" cy="1001439"/>
              <a:chOff x="1256398" y="271277"/>
              <a:chExt cx="1109746" cy="1001439"/>
            </a:xfrm>
          </p:grpSpPr>
          <p:sp>
            <p:nvSpPr>
              <p:cNvPr id="254" name="Rectángulo 25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56" name="Rectángulo 25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>
              <a:off x="4685839" y="1536561"/>
              <a:ext cx="1109746" cy="819922"/>
              <a:chOff x="1256398" y="271277"/>
              <a:chExt cx="1109746" cy="819922"/>
            </a:xfrm>
          </p:grpSpPr>
          <p:sp>
            <p:nvSpPr>
              <p:cNvPr id="263" name="Rectángulo 262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" name="Rectángulo 263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65" name="Rectángulo 264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66" name="Rectángulo 265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68" name="Rectángulo 267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6399151" y="270000"/>
              <a:ext cx="1109746" cy="1001439"/>
              <a:chOff x="1256398" y="271277"/>
              <a:chExt cx="1109746" cy="1001439"/>
            </a:xfrm>
          </p:grpSpPr>
          <p:sp>
            <p:nvSpPr>
              <p:cNvPr id="272" name="Rectángulo 2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3" name="Rectángulo 2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8" name="Rectángulo 2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9" name="Rectángulo 2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>
              <a:off x="8112463" y="270000"/>
              <a:ext cx="1109746" cy="1001439"/>
              <a:chOff x="1256398" y="271277"/>
              <a:chExt cx="1109746" cy="1001439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2" name="Rectángulo 281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84" name="Rectángulo 283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85" name="Rectángulo 284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6" name="Rectángulo 285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" name="Rectángulo 286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88" name="Rectángulo 287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9" name="Grupo 288"/>
            <p:cNvGrpSpPr/>
            <p:nvPr/>
          </p:nvGrpSpPr>
          <p:grpSpPr>
            <a:xfrm>
              <a:off x="6396497" y="1536561"/>
              <a:ext cx="1109746" cy="819922"/>
              <a:chOff x="1256398" y="271277"/>
              <a:chExt cx="1109746" cy="819922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1" name="Rectángulo 29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92" name="Rectángulo 29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93" name="Rectángulo 29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95" name="Rectángulo 29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6" name="Rectángulo 29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298" name="Grupo 297"/>
            <p:cNvGrpSpPr/>
            <p:nvPr/>
          </p:nvGrpSpPr>
          <p:grpSpPr>
            <a:xfrm>
              <a:off x="8112463" y="1536561"/>
              <a:ext cx="1109746" cy="819922"/>
              <a:chOff x="1256398" y="271277"/>
              <a:chExt cx="1109746" cy="819922"/>
            </a:xfrm>
          </p:grpSpPr>
          <p:sp>
            <p:nvSpPr>
              <p:cNvPr id="299" name="Rectángulo 298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0" name="Rectángulo 299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01" name="Rectángulo 300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02" name="Rectángulo 301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04" name="Rectángulo 303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307" name="Grupo 306"/>
            <p:cNvGrpSpPr/>
            <p:nvPr/>
          </p:nvGrpSpPr>
          <p:grpSpPr>
            <a:xfrm>
              <a:off x="9825775" y="270000"/>
              <a:ext cx="1109746" cy="1001439"/>
              <a:chOff x="1256398" y="271277"/>
              <a:chExt cx="1109746" cy="1001439"/>
            </a:xfrm>
          </p:grpSpPr>
          <p:sp>
            <p:nvSpPr>
              <p:cNvPr id="308" name="Rectángulo 3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9" name="Rectángulo 3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310" name="Rectángulo 3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11" name="Rectángulo 3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315" name="Rectángulo 3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6" name="Grupo 315"/>
            <p:cNvGrpSpPr/>
            <p:nvPr/>
          </p:nvGrpSpPr>
          <p:grpSpPr>
            <a:xfrm>
              <a:off x="9825775" y="1536561"/>
              <a:ext cx="1109746" cy="819922"/>
              <a:chOff x="1256398" y="271277"/>
              <a:chExt cx="1109746" cy="819922"/>
            </a:xfrm>
          </p:grpSpPr>
          <p:sp>
            <p:nvSpPr>
              <p:cNvPr id="317" name="Rectángulo 316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8" name="Rectángulo 317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69" name="Grupo 568"/>
            <p:cNvGrpSpPr/>
            <p:nvPr/>
          </p:nvGrpSpPr>
          <p:grpSpPr>
            <a:xfrm>
              <a:off x="1256398" y="4487359"/>
              <a:ext cx="1109746" cy="819922"/>
              <a:chOff x="1256398" y="452794"/>
              <a:chExt cx="1109746" cy="819922"/>
            </a:xfrm>
          </p:grpSpPr>
          <p:sp>
            <p:nvSpPr>
              <p:cNvPr id="697" name="Rectángulo 69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8" name="Rectángulo 69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00" name="Rectángulo 69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01" name="Rectángulo 70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02" name="Rectángulo 70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03" name="Rectángulo 70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>
              <a:off x="2972445" y="4486082"/>
              <a:ext cx="1109746" cy="819922"/>
              <a:chOff x="1256398" y="452794"/>
              <a:chExt cx="1109746" cy="819922"/>
            </a:xfrm>
          </p:grpSpPr>
          <p:sp>
            <p:nvSpPr>
              <p:cNvPr id="689" name="Rectángulo 68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90" name="Rectángulo 68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92" name="Rectángulo 69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93" name="Rectángulo 69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94" name="Rectángulo 69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95" name="Rectángulo 69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1" name="Grupo 570"/>
            <p:cNvGrpSpPr/>
            <p:nvPr/>
          </p:nvGrpSpPr>
          <p:grpSpPr>
            <a:xfrm>
              <a:off x="1256479" y="5571126"/>
              <a:ext cx="1109746" cy="1001439"/>
              <a:chOff x="1256398" y="271277"/>
              <a:chExt cx="1109746" cy="1001439"/>
            </a:xfrm>
          </p:grpSpPr>
          <p:sp>
            <p:nvSpPr>
              <p:cNvPr id="680" name="Rectángulo 679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1" name="Rectángulo 68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82" name="Rectángulo 68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83" name="Rectángulo 682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84" name="Rectángulo 68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5" name="Rectángulo 68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6" name="Rectángulo 68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87" name="Rectángulo 68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2" name="Grupo 571"/>
            <p:cNvGrpSpPr/>
            <p:nvPr/>
          </p:nvGrpSpPr>
          <p:grpSpPr>
            <a:xfrm>
              <a:off x="2972445" y="5571126"/>
              <a:ext cx="1109746" cy="1001439"/>
              <a:chOff x="1256398" y="271277"/>
              <a:chExt cx="1109746" cy="1001439"/>
            </a:xfrm>
          </p:grpSpPr>
          <p:sp>
            <p:nvSpPr>
              <p:cNvPr id="672" name="Rectángulo 67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3" name="Rectángulo 67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74" name="Rectángulo 67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5" name="Rectángulo 67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76" name="Rectángulo 67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" name="Rectángulo 67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8" name="Rectángulo 67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79" name="Rectángulo 67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>
              <a:off x="4685839" y="4486082"/>
              <a:ext cx="1109746" cy="819922"/>
              <a:chOff x="1256398" y="452794"/>
              <a:chExt cx="1109746" cy="819922"/>
            </a:xfrm>
          </p:grpSpPr>
          <p:sp>
            <p:nvSpPr>
              <p:cNvPr id="665" name="Rectángulo 66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66" name="Rectángulo 66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8" name="Rectángulo 66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69" name="Rectángulo 66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70" name="Rectángulo 66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71" name="Rectángulo 67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4685839" y="5571126"/>
              <a:ext cx="1109746" cy="1001439"/>
              <a:chOff x="1256398" y="271277"/>
              <a:chExt cx="1109746" cy="1001439"/>
            </a:xfrm>
          </p:grpSpPr>
          <p:sp>
            <p:nvSpPr>
              <p:cNvPr id="656" name="Rectángulo 655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7" name="Rectángulo 65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58" name="Rectángulo 65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9" name="Rectángulo 658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60" name="Rectángulo 65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1" name="Rectángulo 66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2" name="Rectángulo 66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63" name="Rectángulo 66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5" name="Grupo 574"/>
            <p:cNvGrpSpPr/>
            <p:nvPr/>
          </p:nvGrpSpPr>
          <p:grpSpPr>
            <a:xfrm>
              <a:off x="6399151" y="4486082"/>
              <a:ext cx="1109746" cy="819922"/>
              <a:chOff x="1256398" y="452794"/>
              <a:chExt cx="1109746" cy="819922"/>
            </a:xfrm>
          </p:grpSpPr>
          <p:sp>
            <p:nvSpPr>
              <p:cNvPr id="649" name="Rectángulo 64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50" name="Rectángulo 64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52" name="Rectángulo 65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53" name="Rectángulo 65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54" name="Rectángulo 65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55" name="Rectángulo 65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6" name="Grupo 575"/>
            <p:cNvGrpSpPr/>
            <p:nvPr/>
          </p:nvGrpSpPr>
          <p:grpSpPr>
            <a:xfrm>
              <a:off x="8112463" y="4486082"/>
              <a:ext cx="1109746" cy="819922"/>
              <a:chOff x="1256398" y="452794"/>
              <a:chExt cx="1109746" cy="819922"/>
            </a:xfrm>
          </p:grpSpPr>
          <p:sp>
            <p:nvSpPr>
              <p:cNvPr id="641" name="Rectángulo 640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42" name="Rectángulo 641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44" name="Rectángulo 643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45" name="Rectángulo 644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46" name="Rectángulo 645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47" name="Rectángulo 646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77" name="Grupo 576"/>
            <p:cNvGrpSpPr/>
            <p:nvPr/>
          </p:nvGrpSpPr>
          <p:grpSpPr>
            <a:xfrm>
              <a:off x="6396497" y="5571126"/>
              <a:ext cx="1109746" cy="1001439"/>
              <a:chOff x="1256398" y="271277"/>
              <a:chExt cx="1109746" cy="1001439"/>
            </a:xfrm>
          </p:grpSpPr>
          <p:sp>
            <p:nvSpPr>
              <p:cNvPr id="632" name="Rectángulo 631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3" name="Rectángulo 632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34" name="Rectángulo 633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35" name="Rectángulo 634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36" name="Rectángulo 635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7" name="Rectángulo 636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8" name="Rectángulo 637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9" name="Rectángulo 638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8" name="Grupo 577"/>
            <p:cNvGrpSpPr/>
            <p:nvPr/>
          </p:nvGrpSpPr>
          <p:grpSpPr>
            <a:xfrm>
              <a:off x="8112463" y="5571126"/>
              <a:ext cx="1109746" cy="1001439"/>
              <a:chOff x="1256398" y="271277"/>
              <a:chExt cx="1109746" cy="1001439"/>
            </a:xfrm>
          </p:grpSpPr>
          <p:sp>
            <p:nvSpPr>
              <p:cNvPr id="624" name="Rectángulo 623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" name="Rectángulo 624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26" name="Rectángulo 625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7" name="Rectángulo 626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8" name="Rectángulo 627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9" name="Rectángulo 628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0" name="Rectángulo 629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31" name="Rectángulo 630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9" name="Grupo 578"/>
            <p:cNvGrpSpPr/>
            <p:nvPr/>
          </p:nvGrpSpPr>
          <p:grpSpPr>
            <a:xfrm>
              <a:off x="9813743" y="4486082"/>
              <a:ext cx="1109746" cy="819922"/>
              <a:chOff x="1256398" y="452794"/>
              <a:chExt cx="1109746" cy="819922"/>
            </a:xfrm>
          </p:grpSpPr>
          <p:sp>
            <p:nvSpPr>
              <p:cNvPr id="617" name="Rectángulo 616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618" name="Rectángulo 617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20" name="Rectángulo 619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621" name="Rectángulo 620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622" name="Rectángulo 621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23" name="Rectángulo 622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580" name="Grupo 579"/>
            <p:cNvGrpSpPr/>
            <p:nvPr/>
          </p:nvGrpSpPr>
          <p:grpSpPr>
            <a:xfrm>
              <a:off x="9813743" y="5571126"/>
              <a:ext cx="1109746" cy="1001439"/>
              <a:chOff x="1256398" y="271277"/>
              <a:chExt cx="1109746" cy="1001439"/>
            </a:xfrm>
          </p:grpSpPr>
          <p:sp>
            <p:nvSpPr>
              <p:cNvPr id="608" name="Rectángulo 607"/>
              <p:cNvSpPr/>
              <p:nvPr/>
            </p:nvSpPr>
            <p:spPr>
              <a:xfrm>
                <a:off x="1433919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9" name="Rectángulo 608"/>
              <p:cNvSpPr/>
              <p:nvPr/>
            </p:nvSpPr>
            <p:spPr>
              <a:xfrm>
                <a:off x="1256398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610" name="Rectángulo 609"/>
              <p:cNvSpPr/>
              <p:nvPr/>
            </p:nvSpPr>
            <p:spPr>
              <a:xfrm>
                <a:off x="2186144" y="4527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611" name="Rectángulo 610"/>
              <p:cNvSpPr/>
              <p:nvPr/>
            </p:nvSpPr>
            <p:spPr>
              <a:xfrm>
                <a:off x="2008623" y="27127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612" name="Rectángulo 611"/>
              <p:cNvSpPr/>
              <p:nvPr/>
            </p:nvSpPr>
            <p:spPr>
              <a:xfrm>
                <a:off x="1433919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3" name="Rectángulo 612"/>
              <p:cNvSpPr/>
              <p:nvPr/>
            </p:nvSpPr>
            <p:spPr>
              <a:xfrm>
                <a:off x="1256398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4" name="Rectángulo 613"/>
              <p:cNvSpPr/>
              <p:nvPr/>
            </p:nvSpPr>
            <p:spPr>
              <a:xfrm>
                <a:off x="2186144" y="911199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615" name="Rectángulo 614"/>
              <p:cNvSpPr/>
              <p:nvPr/>
            </p:nvSpPr>
            <p:spPr>
              <a:xfrm>
                <a:off x="2008623" y="1092716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R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1141640" y="132397"/>
            <a:ext cx="9924656" cy="6597229"/>
            <a:chOff x="1141640" y="132397"/>
            <a:chExt cx="9924656" cy="6597229"/>
          </a:xfrm>
        </p:grpSpPr>
        <p:cxnSp>
          <p:nvCxnSpPr>
            <p:cNvPr id="335" name="Conector recto de flecha 334"/>
            <p:cNvCxnSpPr/>
            <p:nvPr/>
          </p:nvCxnSpPr>
          <p:spPr>
            <a:xfrm>
              <a:off x="168748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de flecha 335"/>
            <p:cNvCxnSpPr/>
            <p:nvPr/>
          </p:nvCxnSpPr>
          <p:spPr>
            <a:xfrm>
              <a:off x="3397904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de flecha 336"/>
            <p:cNvCxnSpPr/>
            <p:nvPr/>
          </p:nvCxnSpPr>
          <p:spPr>
            <a:xfrm>
              <a:off x="5108320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de flecha 337"/>
            <p:cNvCxnSpPr/>
            <p:nvPr/>
          </p:nvCxnSpPr>
          <p:spPr>
            <a:xfrm>
              <a:off x="6818736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de flecha 338"/>
            <p:cNvCxnSpPr/>
            <p:nvPr/>
          </p:nvCxnSpPr>
          <p:spPr>
            <a:xfrm>
              <a:off x="8529152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de flecha 339"/>
            <p:cNvCxnSpPr/>
            <p:nvPr/>
          </p:nvCxnSpPr>
          <p:spPr>
            <a:xfrm>
              <a:off x="10239568" y="132397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upo 341"/>
            <p:cNvGrpSpPr/>
            <p:nvPr/>
          </p:nvGrpSpPr>
          <p:grpSpPr>
            <a:xfrm>
              <a:off x="1141640" y="660083"/>
              <a:ext cx="0" cy="1443143"/>
              <a:chOff x="2808862" y="660083"/>
              <a:chExt cx="0" cy="1443143"/>
            </a:xfrm>
          </p:grpSpPr>
          <p:cxnSp>
            <p:nvCxnSpPr>
              <p:cNvPr id="343" name="Conector recto de flecha 342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Conector recto de flecha 343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upo 344"/>
            <p:cNvGrpSpPr/>
            <p:nvPr/>
          </p:nvGrpSpPr>
          <p:grpSpPr>
            <a:xfrm flipV="1">
              <a:off x="11066296" y="660083"/>
              <a:ext cx="0" cy="1443143"/>
              <a:chOff x="2808862" y="660083"/>
              <a:chExt cx="0" cy="1443143"/>
            </a:xfrm>
          </p:grpSpPr>
          <p:cxnSp>
            <p:nvCxnSpPr>
              <p:cNvPr id="346" name="Conector recto de flecha 34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de flecha 34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1" name="Conector recto de flecha 580"/>
            <p:cNvCxnSpPr/>
            <p:nvPr/>
          </p:nvCxnSpPr>
          <p:spPr>
            <a:xfrm flipH="1">
              <a:off x="1023956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ector recto de flecha 581"/>
            <p:cNvCxnSpPr/>
            <p:nvPr/>
          </p:nvCxnSpPr>
          <p:spPr>
            <a:xfrm flipH="1">
              <a:off x="8529152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ector recto de flecha 582"/>
            <p:cNvCxnSpPr/>
            <p:nvPr/>
          </p:nvCxnSpPr>
          <p:spPr>
            <a:xfrm flipH="1">
              <a:off x="6818736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ector recto de flecha 583"/>
            <p:cNvCxnSpPr/>
            <p:nvPr/>
          </p:nvCxnSpPr>
          <p:spPr>
            <a:xfrm flipH="1">
              <a:off x="5108320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ector recto de flecha 584"/>
            <p:cNvCxnSpPr/>
            <p:nvPr/>
          </p:nvCxnSpPr>
          <p:spPr>
            <a:xfrm flipH="1">
              <a:off x="3397904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Conector recto de flecha 585"/>
            <p:cNvCxnSpPr/>
            <p:nvPr/>
          </p:nvCxnSpPr>
          <p:spPr>
            <a:xfrm flipH="1">
              <a:off x="1687488" y="6729626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3" name="Grupo 592"/>
            <p:cNvGrpSpPr/>
            <p:nvPr/>
          </p:nvGrpSpPr>
          <p:grpSpPr>
            <a:xfrm>
              <a:off x="1141640" y="4694648"/>
              <a:ext cx="0" cy="1443143"/>
              <a:chOff x="2808862" y="660083"/>
              <a:chExt cx="0" cy="1443143"/>
            </a:xfrm>
          </p:grpSpPr>
          <p:cxnSp>
            <p:nvCxnSpPr>
              <p:cNvPr id="606" name="Conector recto de flecha 605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Conector recto de flecha 606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upo 593"/>
            <p:cNvGrpSpPr/>
            <p:nvPr/>
          </p:nvGrpSpPr>
          <p:grpSpPr>
            <a:xfrm flipV="1">
              <a:off x="11066296" y="4694648"/>
              <a:ext cx="0" cy="1443143"/>
              <a:chOff x="2808862" y="660083"/>
              <a:chExt cx="0" cy="1443143"/>
            </a:xfrm>
          </p:grpSpPr>
          <p:cxnSp>
            <p:nvCxnSpPr>
              <p:cNvPr id="604" name="Conector recto de flecha 603"/>
              <p:cNvCxnSpPr/>
              <p:nvPr/>
            </p:nvCxnSpPr>
            <p:spPr>
              <a:xfrm rot="16200000">
                <a:off x="2675218" y="793727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onector recto de flecha 604"/>
              <p:cNvCxnSpPr/>
              <p:nvPr/>
            </p:nvCxnSpPr>
            <p:spPr>
              <a:xfrm rot="16200000">
                <a:off x="2675218" y="1969583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o 14"/>
          <p:cNvGrpSpPr/>
          <p:nvPr/>
        </p:nvGrpSpPr>
        <p:grpSpPr>
          <a:xfrm>
            <a:off x="1687488" y="5434424"/>
            <a:ext cx="8819367" cy="0"/>
            <a:chOff x="1687488" y="5434424"/>
            <a:chExt cx="8819367" cy="0"/>
          </a:xfrm>
        </p:grpSpPr>
        <p:cxnSp>
          <p:nvCxnSpPr>
            <p:cNvPr id="602" name="Conector recto de flecha 601"/>
            <p:cNvCxnSpPr/>
            <p:nvPr/>
          </p:nvCxnSpPr>
          <p:spPr>
            <a:xfrm>
              <a:off x="3397904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ector recto de flecha 602"/>
            <p:cNvCxnSpPr/>
            <p:nvPr/>
          </p:nvCxnSpPr>
          <p:spPr>
            <a:xfrm>
              <a:off x="168748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Conector recto de flecha 599"/>
            <p:cNvCxnSpPr/>
            <p:nvPr/>
          </p:nvCxnSpPr>
          <p:spPr>
            <a:xfrm>
              <a:off x="6818736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Conector recto de flecha 600"/>
            <p:cNvCxnSpPr/>
            <p:nvPr/>
          </p:nvCxnSpPr>
          <p:spPr>
            <a:xfrm>
              <a:off x="5108320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Conector recto de flecha 597"/>
            <p:cNvCxnSpPr/>
            <p:nvPr/>
          </p:nvCxnSpPr>
          <p:spPr>
            <a:xfrm>
              <a:off x="10239568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Conector recto de flecha 598"/>
            <p:cNvCxnSpPr/>
            <p:nvPr/>
          </p:nvCxnSpPr>
          <p:spPr>
            <a:xfrm>
              <a:off x="8529152" y="5434424"/>
              <a:ext cx="267287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1265702" y="2556800"/>
            <a:ext cx="2957895" cy="1740857"/>
            <a:chOff x="1265702" y="2556800"/>
            <a:chExt cx="2957895" cy="1740857"/>
          </a:xfrm>
        </p:grpSpPr>
        <p:sp>
          <p:nvSpPr>
            <p:cNvPr id="723" name="Rectángulo 722"/>
            <p:cNvSpPr/>
            <p:nvPr/>
          </p:nvSpPr>
          <p:spPr>
            <a:xfrm>
              <a:off x="2544514" y="2826000"/>
              <a:ext cx="288000" cy="120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1265702" y="2556800"/>
              <a:ext cx="2957895" cy="1740857"/>
              <a:chOff x="1265702" y="2556800"/>
              <a:chExt cx="2957895" cy="1740857"/>
            </a:xfrm>
          </p:grpSpPr>
          <p:grpSp>
            <p:nvGrpSpPr>
              <p:cNvPr id="727" name="Grupo 726"/>
              <p:cNvGrpSpPr/>
              <p:nvPr/>
            </p:nvGrpSpPr>
            <p:grpSpPr>
              <a:xfrm>
                <a:off x="2525463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725" name="Rectángulo redondeado 724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726" name="Rectángulo redondeado 725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  <p:sp>
            <p:nvSpPr>
              <p:cNvPr id="3" name="Trapecio 2"/>
              <p:cNvSpPr/>
              <p:nvPr/>
            </p:nvSpPr>
            <p:spPr>
              <a:xfrm>
                <a:off x="2828574" y="2559600"/>
                <a:ext cx="1385686" cy="264883"/>
              </a:xfrm>
              <a:prstGeom prst="trapezoid">
                <a:avLst>
                  <a:gd name="adj" fmla="val 50351"/>
                </a:avLst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4" name="Trapecio 443"/>
              <p:cNvSpPr/>
              <p:nvPr/>
            </p:nvSpPr>
            <p:spPr>
              <a:xfrm flipV="1">
                <a:off x="2837911" y="4025599"/>
                <a:ext cx="1385686" cy="264883"/>
              </a:xfrm>
              <a:prstGeom prst="trapezoid">
                <a:avLst>
                  <a:gd name="adj" fmla="val 50351"/>
                </a:avLst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7" name="Paralelogramo 446"/>
              <p:cNvSpPr/>
              <p:nvPr/>
            </p:nvSpPr>
            <p:spPr>
              <a:xfrm flipV="1">
                <a:off x="1265702" y="2556800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8" name="Paralelogramo 447"/>
              <p:cNvSpPr/>
              <p:nvPr/>
            </p:nvSpPr>
            <p:spPr>
              <a:xfrm>
                <a:off x="1266342" y="4010338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4231414" y="2559405"/>
            <a:ext cx="1704958" cy="1731746"/>
            <a:chOff x="4231414" y="2559405"/>
            <a:chExt cx="1704958" cy="1731746"/>
          </a:xfrm>
        </p:grpSpPr>
        <p:grpSp>
          <p:nvGrpSpPr>
            <p:cNvPr id="426" name="Grupo 425"/>
            <p:cNvGrpSpPr/>
            <p:nvPr/>
          </p:nvGrpSpPr>
          <p:grpSpPr>
            <a:xfrm>
              <a:off x="4231414" y="2825126"/>
              <a:ext cx="316577" cy="1206000"/>
              <a:chOff x="5941506" y="2826000"/>
              <a:chExt cx="316577" cy="1206000"/>
            </a:xfrm>
          </p:grpSpPr>
          <p:sp>
            <p:nvSpPr>
              <p:cNvPr id="427" name="Rectángulo 426"/>
              <p:cNvSpPr/>
              <p:nvPr/>
            </p:nvSpPr>
            <p:spPr>
              <a:xfrm>
                <a:off x="5952000" y="2826000"/>
                <a:ext cx="288000" cy="120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428" name="Grupo 427"/>
              <p:cNvGrpSpPr/>
              <p:nvPr/>
            </p:nvGrpSpPr>
            <p:grpSpPr>
              <a:xfrm>
                <a:off x="5941506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429" name="Rectángulo redondeado 428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30" name="Rectángulo redondeado 429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sp>
          <p:nvSpPr>
            <p:cNvPr id="437" name="Trapecio 436"/>
            <p:cNvSpPr/>
            <p:nvPr/>
          </p:nvSpPr>
          <p:spPr>
            <a:xfrm>
              <a:off x="4545923" y="2559405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0" name="Trapecio 439"/>
            <p:cNvSpPr/>
            <p:nvPr/>
          </p:nvSpPr>
          <p:spPr>
            <a:xfrm flipV="1">
              <a:off x="4550686" y="4026268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941506" y="2563902"/>
            <a:ext cx="1705556" cy="1721312"/>
            <a:chOff x="5941506" y="2563902"/>
            <a:chExt cx="1705556" cy="1721312"/>
          </a:xfrm>
        </p:grpSpPr>
        <p:grpSp>
          <p:nvGrpSpPr>
            <p:cNvPr id="2" name="Grupo 1"/>
            <p:cNvGrpSpPr/>
            <p:nvPr/>
          </p:nvGrpSpPr>
          <p:grpSpPr>
            <a:xfrm>
              <a:off x="5941506" y="2826000"/>
              <a:ext cx="316577" cy="1206000"/>
              <a:chOff x="5941506" y="2826000"/>
              <a:chExt cx="316577" cy="1206000"/>
            </a:xfrm>
          </p:grpSpPr>
          <p:sp>
            <p:nvSpPr>
              <p:cNvPr id="722" name="Rectángulo 721"/>
              <p:cNvSpPr/>
              <p:nvPr/>
            </p:nvSpPr>
            <p:spPr>
              <a:xfrm>
                <a:off x="5952000" y="2826000"/>
                <a:ext cx="288000" cy="120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728" name="Grupo 727"/>
              <p:cNvGrpSpPr/>
              <p:nvPr/>
            </p:nvGrpSpPr>
            <p:grpSpPr>
              <a:xfrm>
                <a:off x="5941506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729" name="Rectángulo redondeado 728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730" name="Rectángulo redondeado 729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sp>
          <p:nvSpPr>
            <p:cNvPr id="438" name="Trapecio 437"/>
            <p:cNvSpPr/>
            <p:nvPr/>
          </p:nvSpPr>
          <p:spPr>
            <a:xfrm>
              <a:off x="6259474" y="2563902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1" name="Trapecio 440"/>
            <p:cNvSpPr/>
            <p:nvPr/>
          </p:nvSpPr>
          <p:spPr>
            <a:xfrm flipV="1">
              <a:off x="6261376" y="4020331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56054" y="2553411"/>
            <a:ext cx="1702515" cy="1743472"/>
            <a:chOff x="7656054" y="2553411"/>
            <a:chExt cx="1702515" cy="1743472"/>
          </a:xfrm>
        </p:grpSpPr>
        <p:grpSp>
          <p:nvGrpSpPr>
            <p:cNvPr id="431" name="Grupo 430"/>
            <p:cNvGrpSpPr/>
            <p:nvPr/>
          </p:nvGrpSpPr>
          <p:grpSpPr>
            <a:xfrm>
              <a:off x="7656054" y="2825126"/>
              <a:ext cx="316577" cy="1206000"/>
              <a:chOff x="5941506" y="2826000"/>
              <a:chExt cx="316577" cy="1206000"/>
            </a:xfrm>
          </p:grpSpPr>
          <p:sp>
            <p:nvSpPr>
              <p:cNvPr id="432" name="Rectángulo 431"/>
              <p:cNvSpPr/>
              <p:nvPr/>
            </p:nvSpPr>
            <p:spPr>
              <a:xfrm>
                <a:off x="5952000" y="2826000"/>
                <a:ext cx="288000" cy="120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433" name="Grupo 432"/>
              <p:cNvGrpSpPr/>
              <p:nvPr/>
            </p:nvGrpSpPr>
            <p:grpSpPr>
              <a:xfrm>
                <a:off x="5941506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434" name="Rectángulo redondeado 433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35" name="Rectángulo redondeado 434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</p:grpSp>
        <p:sp>
          <p:nvSpPr>
            <p:cNvPr id="439" name="Trapecio 438"/>
            <p:cNvSpPr/>
            <p:nvPr/>
          </p:nvSpPr>
          <p:spPr>
            <a:xfrm>
              <a:off x="7972883" y="2553411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42" name="Trapecio 441"/>
            <p:cNvSpPr/>
            <p:nvPr/>
          </p:nvSpPr>
          <p:spPr>
            <a:xfrm flipV="1">
              <a:off x="7971587" y="4032000"/>
              <a:ext cx="1385686" cy="264883"/>
            </a:xfrm>
            <a:prstGeom prst="trapezoid">
              <a:avLst>
                <a:gd name="adj" fmla="val 50351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9382832" y="2547218"/>
            <a:ext cx="1552689" cy="1759346"/>
            <a:chOff x="9382832" y="2547218"/>
            <a:chExt cx="1552689" cy="1759346"/>
          </a:xfrm>
        </p:grpSpPr>
        <p:sp>
          <p:nvSpPr>
            <p:cNvPr id="724" name="Rectángulo 723"/>
            <p:cNvSpPr/>
            <p:nvPr/>
          </p:nvSpPr>
          <p:spPr>
            <a:xfrm>
              <a:off x="9397121" y="2826000"/>
              <a:ext cx="288000" cy="120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9382832" y="2547218"/>
              <a:ext cx="1552689" cy="1759346"/>
              <a:chOff x="9382832" y="2547218"/>
              <a:chExt cx="1552689" cy="1759346"/>
            </a:xfrm>
          </p:grpSpPr>
          <p:grpSp>
            <p:nvGrpSpPr>
              <p:cNvPr id="731" name="Grupo 730"/>
              <p:cNvGrpSpPr/>
              <p:nvPr/>
            </p:nvGrpSpPr>
            <p:grpSpPr>
              <a:xfrm>
                <a:off x="9382832" y="2862526"/>
                <a:ext cx="316577" cy="1152000"/>
                <a:chOff x="2525463" y="2862526"/>
                <a:chExt cx="316577" cy="1152000"/>
              </a:xfrm>
            </p:grpSpPr>
            <p:sp>
              <p:nvSpPr>
                <p:cNvPr id="732" name="Rectángulo redondeado 731"/>
                <p:cNvSpPr/>
                <p:nvPr/>
              </p:nvSpPr>
              <p:spPr>
                <a:xfrm rot="10800000" flipV="1">
                  <a:off x="2525463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733" name="Rectángulo redondeado 732"/>
                <p:cNvSpPr/>
                <p:nvPr/>
              </p:nvSpPr>
              <p:spPr>
                <a:xfrm rot="10800000" flipV="1">
                  <a:off x="2806040" y="2862526"/>
                  <a:ext cx="36000" cy="1152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  <p:sp>
            <p:nvSpPr>
              <p:cNvPr id="5" name="Paralelogramo 4"/>
              <p:cNvSpPr/>
              <p:nvPr/>
            </p:nvSpPr>
            <p:spPr>
              <a:xfrm>
                <a:off x="9694991" y="2547218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446" name="Paralelogramo 445"/>
              <p:cNvSpPr/>
              <p:nvPr/>
            </p:nvSpPr>
            <p:spPr>
              <a:xfrm flipV="1">
                <a:off x="9694991" y="4019245"/>
                <a:ext cx="1240530" cy="287319"/>
              </a:xfrm>
              <a:prstGeom prst="parallelogram">
                <a:avLst>
                  <a:gd name="adj" fmla="val 49525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10569655" y="2619000"/>
            <a:ext cx="1620000" cy="1620000"/>
            <a:chOff x="10569655" y="2619000"/>
            <a:chExt cx="1620000" cy="1620000"/>
          </a:xfrm>
        </p:grpSpPr>
        <p:sp>
          <p:nvSpPr>
            <p:cNvPr id="14" name="Elipse 13"/>
            <p:cNvSpPr/>
            <p:nvPr/>
          </p:nvSpPr>
          <p:spPr>
            <a:xfrm>
              <a:off x="10569655" y="2619000"/>
              <a:ext cx="1620000" cy="16200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325" name="Grupo 324"/>
            <p:cNvGrpSpPr/>
            <p:nvPr/>
          </p:nvGrpSpPr>
          <p:grpSpPr>
            <a:xfrm rot="2700000">
              <a:off x="10702114" y="2737178"/>
              <a:ext cx="1338643" cy="1366910"/>
              <a:chOff x="10702114" y="2737178"/>
              <a:chExt cx="1338643" cy="1366910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11246012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rot="5400000" flipV="1">
                <a:off x="10568470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rot="16200000">
                <a:off x="11907113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>
                <a:off x="11246012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ipse 3"/>
            <p:cNvSpPr/>
            <p:nvPr/>
          </p:nvSpPr>
          <p:spPr>
            <a:xfrm>
              <a:off x="10839655" y="2889000"/>
              <a:ext cx="1080000" cy="108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650" y="2619000"/>
            <a:ext cx="1620000" cy="1620000"/>
            <a:chOff x="3650" y="2619000"/>
            <a:chExt cx="1620000" cy="1620000"/>
          </a:xfrm>
        </p:grpSpPr>
        <p:sp>
          <p:nvSpPr>
            <p:cNvPr id="26" name="Elipse 25"/>
            <p:cNvSpPr/>
            <p:nvPr/>
          </p:nvSpPr>
          <p:spPr>
            <a:xfrm>
              <a:off x="3650" y="2619000"/>
              <a:ext cx="1620000" cy="162000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73650" y="2889000"/>
              <a:ext cx="1080000" cy="108000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4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6" name="Grupo 325"/>
            <p:cNvGrpSpPr/>
            <p:nvPr/>
          </p:nvGrpSpPr>
          <p:grpSpPr>
            <a:xfrm rot="2700000">
              <a:off x="136109" y="2737178"/>
              <a:ext cx="1338643" cy="1366910"/>
              <a:chOff x="136109" y="2737178"/>
              <a:chExt cx="1338643" cy="1366910"/>
            </a:xfrm>
          </p:grpSpPr>
          <p:cxnSp>
            <p:nvCxnSpPr>
              <p:cNvPr id="28" name="Conector recto de flecha 27"/>
              <p:cNvCxnSpPr/>
              <p:nvPr/>
            </p:nvCxnSpPr>
            <p:spPr>
              <a:xfrm>
                <a:off x="680007" y="410408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rot="5400000" flipV="1">
                <a:off x="2465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rot="16200000">
                <a:off x="1341108" y="3429000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680007" y="2737178"/>
                <a:ext cx="267287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upo 85"/>
          <p:cNvGrpSpPr/>
          <p:nvPr/>
        </p:nvGrpSpPr>
        <p:grpSpPr>
          <a:xfrm>
            <a:off x="107252" y="132397"/>
            <a:ext cx="11932576" cy="6597229"/>
            <a:chOff x="107252" y="132397"/>
            <a:chExt cx="11932576" cy="6597229"/>
          </a:xfrm>
        </p:grpSpPr>
        <p:sp>
          <p:nvSpPr>
            <p:cNvPr id="84" name="Rectángulo 83"/>
            <p:cNvSpPr/>
            <p:nvPr/>
          </p:nvSpPr>
          <p:spPr>
            <a:xfrm>
              <a:off x="1141639" y="132397"/>
              <a:ext cx="9924656" cy="6597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5" name="Elipse 84"/>
            <p:cNvSpPr/>
            <p:nvPr/>
          </p:nvSpPr>
          <p:spPr>
            <a:xfrm>
              <a:off x="10689828" y="2751673"/>
              <a:ext cx="1350000" cy="135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1" name="Elipse 480"/>
            <p:cNvSpPr/>
            <p:nvPr/>
          </p:nvSpPr>
          <p:spPr>
            <a:xfrm>
              <a:off x="107252" y="2744002"/>
              <a:ext cx="1350000" cy="135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5" name="Elipse 24"/>
          <p:cNvSpPr/>
          <p:nvPr/>
        </p:nvSpPr>
        <p:spPr>
          <a:xfrm>
            <a:off x="1350855" y="178581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9" name="Elipse 478"/>
          <p:cNvSpPr/>
          <p:nvPr/>
        </p:nvSpPr>
        <p:spPr>
          <a:xfrm>
            <a:off x="6492829" y="183117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0" name="Elipse 479"/>
          <p:cNvSpPr/>
          <p:nvPr/>
        </p:nvSpPr>
        <p:spPr>
          <a:xfrm>
            <a:off x="10488000" y="174466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2" name="Elipse 481"/>
          <p:cNvSpPr/>
          <p:nvPr/>
        </p:nvSpPr>
        <p:spPr>
          <a:xfrm>
            <a:off x="10656048" y="1674831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3" name="Elipse 482"/>
          <p:cNvSpPr/>
          <p:nvPr/>
        </p:nvSpPr>
        <p:spPr>
          <a:xfrm>
            <a:off x="11866272" y="3209672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4" name="Elipse 483"/>
          <p:cNvSpPr/>
          <p:nvPr/>
        </p:nvSpPr>
        <p:spPr>
          <a:xfrm>
            <a:off x="10686459" y="4852434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5" name="Elipse 484"/>
          <p:cNvSpPr/>
          <p:nvPr/>
        </p:nvSpPr>
        <p:spPr>
          <a:xfrm>
            <a:off x="9909900" y="6302565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6" name="Elipse 485"/>
          <p:cNvSpPr/>
          <p:nvPr/>
        </p:nvSpPr>
        <p:spPr>
          <a:xfrm>
            <a:off x="5345585" y="6309453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7" name="Elipse 486"/>
          <p:cNvSpPr/>
          <p:nvPr/>
        </p:nvSpPr>
        <p:spPr>
          <a:xfrm>
            <a:off x="1342040" y="6301663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8" name="Elipse 487"/>
          <p:cNvSpPr/>
          <p:nvPr/>
        </p:nvSpPr>
        <p:spPr>
          <a:xfrm>
            <a:off x="1162040" y="4431748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9" name="Elipse 488"/>
          <p:cNvSpPr/>
          <p:nvPr/>
        </p:nvSpPr>
        <p:spPr>
          <a:xfrm>
            <a:off x="-17726" y="3251494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0" name="Elipse 489"/>
          <p:cNvSpPr/>
          <p:nvPr/>
        </p:nvSpPr>
        <p:spPr>
          <a:xfrm>
            <a:off x="1162040" y="2086648"/>
            <a:ext cx="360000" cy="360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redondeado 32"/>
          <p:cNvSpPr/>
          <p:nvPr/>
        </p:nvSpPr>
        <p:spPr>
          <a:xfrm>
            <a:off x="4522172" y="3004002"/>
            <a:ext cx="3288375" cy="71752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Rojo – Periférica Grande</a:t>
            </a:r>
            <a:endParaRPr lang="es-C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4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9" grpId="0" animBg="1"/>
      <p:bldP spid="480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3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393</Words>
  <Application>Microsoft Office PowerPoint</Application>
  <PresentationFormat>Panorámica</PresentationFormat>
  <Paragraphs>389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torres</dc:creator>
  <cp:lastModifiedBy>torres</cp:lastModifiedBy>
  <cp:revision>129</cp:revision>
  <cp:lastPrinted>2014-04-19T18:50:06Z</cp:lastPrinted>
  <dcterms:created xsi:type="dcterms:W3CDTF">2014-04-18T23:52:30Z</dcterms:created>
  <dcterms:modified xsi:type="dcterms:W3CDTF">2014-04-22T05:26:53Z</dcterms:modified>
</cp:coreProperties>
</file>