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81987-4305-4210-B916-AAC514B60F1B}" v="22" dt="2025-01-28T07:36:44.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ez Lavi" userId="61bc45f0-db4b-4a53-af95-cba2e31af257" providerId="ADAL" clId="{91881987-4305-4210-B916-AAC514B60F1B}"/>
    <pc:docChg chg="undo custSel addSld delSld modSld">
      <pc:chgData name="Erez Lavi" userId="61bc45f0-db4b-4a53-af95-cba2e31af257" providerId="ADAL" clId="{91881987-4305-4210-B916-AAC514B60F1B}" dt="2025-01-28T13:00:33.246" v="5378" actId="20577"/>
      <pc:docMkLst>
        <pc:docMk/>
      </pc:docMkLst>
      <pc:sldChg chg="addSp delSp modSp mod setClrOvrMap delDesignElem">
        <pc:chgData name="Erez Lavi" userId="61bc45f0-db4b-4a53-af95-cba2e31af257" providerId="ADAL" clId="{91881987-4305-4210-B916-AAC514B60F1B}" dt="2025-01-27T10:25:06.937" v="676" actId="20577"/>
        <pc:sldMkLst>
          <pc:docMk/>
          <pc:sldMk cId="27312152" sldId="256"/>
        </pc:sldMkLst>
        <pc:spChg chg="mod ord">
          <ac:chgData name="Erez Lavi" userId="61bc45f0-db4b-4a53-af95-cba2e31af257" providerId="ADAL" clId="{91881987-4305-4210-B916-AAC514B60F1B}" dt="2025-01-27T10:25:06.937" v="676" actId="20577"/>
          <ac:spMkLst>
            <pc:docMk/>
            <pc:sldMk cId="27312152" sldId="256"/>
            <ac:spMk id="2" creationId="{E3DCE64F-86F0-61F1-456F-84C479F3C6E2}"/>
          </ac:spMkLst>
        </pc:spChg>
        <pc:spChg chg="del">
          <ac:chgData name="Erez Lavi" userId="61bc45f0-db4b-4a53-af95-cba2e31af257" providerId="ADAL" clId="{91881987-4305-4210-B916-AAC514B60F1B}" dt="2025-01-27T06:28:18.144" v="46"/>
          <ac:spMkLst>
            <pc:docMk/>
            <pc:sldMk cId="27312152" sldId="256"/>
            <ac:spMk id="8" creationId="{6DA65B90-7B06-4499-91BA-CDDD36132481}"/>
          </ac:spMkLst>
        </pc:spChg>
        <pc:spChg chg="add del">
          <ac:chgData name="Erez Lavi" userId="61bc45f0-db4b-4a53-af95-cba2e31af257" providerId="ADAL" clId="{91881987-4305-4210-B916-AAC514B60F1B}" dt="2025-01-27T10:21:55.660" v="649" actId="26606"/>
          <ac:spMkLst>
            <pc:docMk/>
            <pc:sldMk cId="27312152" sldId="256"/>
            <ac:spMk id="9" creationId="{2FDF0794-1B86-42B2-B8C7-F60123E638ED}"/>
          </ac:spMkLst>
        </pc:spChg>
        <pc:spChg chg="del">
          <ac:chgData name="Erez Lavi" userId="61bc45f0-db4b-4a53-af95-cba2e31af257" providerId="ADAL" clId="{91881987-4305-4210-B916-AAC514B60F1B}" dt="2025-01-27T06:28:18.144" v="46"/>
          <ac:spMkLst>
            <pc:docMk/>
            <pc:sldMk cId="27312152" sldId="256"/>
            <ac:spMk id="10" creationId="{E99D7AAF-4170-4D21-AB6C-605F6F100C2E}"/>
          </ac:spMkLst>
        </pc:spChg>
        <pc:spChg chg="del">
          <ac:chgData name="Erez Lavi" userId="61bc45f0-db4b-4a53-af95-cba2e31af257" providerId="ADAL" clId="{91881987-4305-4210-B916-AAC514B60F1B}" dt="2025-01-27T06:28:18.144" v="46"/>
          <ac:spMkLst>
            <pc:docMk/>
            <pc:sldMk cId="27312152" sldId="256"/>
            <ac:spMk id="12" creationId="{9502469D-C562-48E3-ABA2-3CFA55C52684}"/>
          </ac:spMkLst>
        </pc:spChg>
        <pc:spChg chg="add del">
          <ac:chgData name="Erez Lavi" userId="61bc45f0-db4b-4a53-af95-cba2e31af257" providerId="ADAL" clId="{91881987-4305-4210-B916-AAC514B60F1B}" dt="2025-01-27T10:22:22.815" v="655" actId="26606"/>
          <ac:spMkLst>
            <pc:docMk/>
            <pc:sldMk cId="27312152" sldId="256"/>
            <ac:spMk id="13" creationId="{363104CD-8037-4022-8EEC-A32EDF6154AC}"/>
          </ac:spMkLst>
        </pc:spChg>
        <pc:spChg chg="add del">
          <ac:chgData name="Erez Lavi" userId="61bc45f0-db4b-4a53-af95-cba2e31af257" providerId="ADAL" clId="{91881987-4305-4210-B916-AAC514B60F1B}" dt="2025-01-27T10:24:16.530" v="669" actId="26606"/>
          <ac:spMkLst>
            <pc:docMk/>
            <pc:sldMk cId="27312152" sldId="256"/>
            <ac:spMk id="20" creationId="{D8FFD3D0-FC83-4E4A-B07F-C7CADE1395A0}"/>
          </ac:spMkLst>
        </pc:spChg>
        <pc:spChg chg="add del">
          <ac:chgData name="Erez Lavi" userId="61bc45f0-db4b-4a53-af95-cba2e31af257" providerId="ADAL" clId="{91881987-4305-4210-B916-AAC514B60F1B}" dt="2025-01-27T10:24:16.530" v="669" actId="26606"/>
          <ac:spMkLst>
            <pc:docMk/>
            <pc:sldMk cId="27312152" sldId="256"/>
            <ac:spMk id="22" creationId="{0CAC3619-9CBB-466B-9EA5-8D6A4CDED675}"/>
          </ac:spMkLst>
        </pc:spChg>
        <pc:spChg chg="add del">
          <ac:chgData name="Erez Lavi" userId="61bc45f0-db4b-4a53-af95-cba2e31af257" providerId="ADAL" clId="{91881987-4305-4210-B916-AAC514B60F1B}" dt="2025-01-27T10:24:16.523" v="668" actId="26606"/>
          <ac:spMkLst>
            <pc:docMk/>
            <pc:sldMk cId="27312152" sldId="256"/>
            <ac:spMk id="29" creationId="{B8D726A5-7900-41B4-8D49-49B4A2010E7C}"/>
          </ac:spMkLst>
        </pc:spChg>
        <pc:spChg chg="add del">
          <ac:chgData name="Erez Lavi" userId="61bc45f0-db4b-4a53-af95-cba2e31af257" providerId="ADAL" clId="{91881987-4305-4210-B916-AAC514B60F1B}" dt="2025-01-27T10:24:43.182" v="672" actId="26606"/>
          <ac:spMkLst>
            <pc:docMk/>
            <pc:sldMk cId="27312152" sldId="256"/>
            <ac:spMk id="34" creationId="{2FDF0794-1B86-42B2-B8C7-F60123E638ED}"/>
          </ac:spMkLst>
        </pc:spChg>
        <pc:spChg chg="add del">
          <ac:chgData name="Erez Lavi" userId="61bc45f0-db4b-4a53-af95-cba2e31af257" providerId="ADAL" clId="{91881987-4305-4210-B916-AAC514B60F1B}" dt="2025-01-27T10:24:43.182" v="672" actId="26606"/>
          <ac:spMkLst>
            <pc:docMk/>
            <pc:sldMk cId="27312152" sldId="256"/>
            <ac:spMk id="35" creationId="{C5373426-E26E-431D-959C-5DB96C0B6208}"/>
          </ac:spMkLst>
        </pc:spChg>
        <pc:spChg chg="add del">
          <ac:chgData name="Erez Lavi" userId="61bc45f0-db4b-4a53-af95-cba2e31af257" providerId="ADAL" clId="{91881987-4305-4210-B916-AAC514B60F1B}" dt="2025-01-27T10:24:43.177" v="671" actId="26606"/>
          <ac:spMkLst>
            <pc:docMk/>
            <pc:sldMk cId="27312152" sldId="256"/>
            <ac:spMk id="40" creationId="{B8D726A5-7900-41B4-8D49-49B4A2010E7C}"/>
          </ac:spMkLst>
        </pc:spChg>
        <pc:spChg chg="add">
          <ac:chgData name="Erez Lavi" userId="61bc45f0-db4b-4a53-af95-cba2e31af257" providerId="ADAL" clId="{91881987-4305-4210-B916-AAC514B60F1B}" dt="2025-01-27T10:24:43.182" v="672" actId="26606"/>
          <ac:spMkLst>
            <pc:docMk/>
            <pc:sldMk cId="27312152" sldId="256"/>
            <ac:spMk id="44" creationId="{B2F63790-02BE-4D55-ABCA-10CAD6091A39}"/>
          </ac:spMkLst>
        </pc:spChg>
        <pc:picChg chg="del mod ord">
          <ac:chgData name="Erez Lavi" userId="61bc45f0-db4b-4a53-af95-cba2e31af257" providerId="ADAL" clId="{91881987-4305-4210-B916-AAC514B60F1B}" dt="2025-01-27T10:16:58.691" v="640" actId="478"/>
          <ac:picMkLst>
            <pc:docMk/>
            <pc:sldMk cId="27312152" sldId="256"/>
            <ac:picMk id="4" creationId="{2EC7ACD8-3EB3-8E9A-AA09-AA13E1345BF3}"/>
          </ac:picMkLst>
        </pc:picChg>
        <pc:picChg chg="add mod ord">
          <ac:chgData name="Erez Lavi" userId="61bc45f0-db4b-4a53-af95-cba2e31af257" providerId="ADAL" clId="{91881987-4305-4210-B916-AAC514B60F1B}" dt="2025-01-27T10:24:51.701" v="674" actId="14100"/>
          <ac:picMkLst>
            <pc:docMk/>
            <pc:sldMk cId="27312152" sldId="256"/>
            <ac:picMk id="5" creationId="{73A7D8E3-35CC-B879-6C31-7A3E86395C1B}"/>
          </ac:picMkLst>
        </pc:picChg>
        <pc:picChg chg="add del mod">
          <ac:chgData name="Erez Lavi" userId="61bc45f0-db4b-4a53-af95-cba2e31af257" providerId="ADAL" clId="{91881987-4305-4210-B916-AAC514B60F1B}" dt="2025-01-27T10:24:09.278" v="666" actId="478"/>
          <ac:picMkLst>
            <pc:docMk/>
            <pc:sldMk cId="27312152" sldId="256"/>
            <ac:picMk id="7" creationId="{C5AAF515-3C01-53F9-7E51-F1BDD920C05B}"/>
          </ac:picMkLst>
        </pc:picChg>
        <pc:picChg chg="add del mod">
          <ac:chgData name="Erez Lavi" userId="61bc45f0-db4b-4a53-af95-cba2e31af257" providerId="ADAL" clId="{91881987-4305-4210-B916-AAC514B60F1B}" dt="2025-01-27T10:24:02.352" v="665" actId="478"/>
          <ac:picMkLst>
            <pc:docMk/>
            <pc:sldMk cId="27312152" sldId="256"/>
            <ac:picMk id="10" creationId="{A9763D17-3039-4060-62F6-7A60055550CD}"/>
          </ac:picMkLst>
        </pc:picChg>
        <pc:cxnChg chg="add del">
          <ac:chgData name="Erez Lavi" userId="61bc45f0-db4b-4a53-af95-cba2e31af257" providerId="ADAL" clId="{91881987-4305-4210-B916-AAC514B60F1B}" dt="2025-01-27T10:21:55.660" v="649" actId="26606"/>
          <ac:cxnSpMkLst>
            <pc:docMk/>
            <pc:sldMk cId="27312152" sldId="256"/>
            <ac:cxnSpMk id="11" creationId="{96D07482-83A3-4451-943C-B46961082957}"/>
          </ac:cxnSpMkLst>
        </pc:cxnChg>
        <pc:cxnChg chg="del">
          <ac:chgData name="Erez Lavi" userId="61bc45f0-db4b-4a53-af95-cba2e31af257" providerId="ADAL" clId="{91881987-4305-4210-B916-AAC514B60F1B}" dt="2025-01-27T06:28:18.144" v="46"/>
          <ac:cxnSpMkLst>
            <pc:docMk/>
            <pc:sldMk cId="27312152" sldId="256"/>
            <ac:cxnSpMk id="14" creationId="{4D594499-F983-4364-8ABC-5BCDC2E906BF}"/>
          </ac:cxnSpMkLst>
        </pc:cxnChg>
        <pc:cxnChg chg="add del">
          <ac:chgData name="Erez Lavi" userId="61bc45f0-db4b-4a53-af95-cba2e31af257" providerId="ADAL" clId="{91881987-4305-4210-B916-AAC514B60F1B}" dt="2025-01-27T10:22:22.815" v="655" actId="26606"/>
          <ac:cxnSpMkLst>
            <pc:docMk/>
            <pc:sldMk cId="27312152" sldId="256"/>
            <ac:cxnSpMk id="15" creationId="{33CBC29A-1047-453C-84AD-4E4EB59EEEC3}"/>
          </ac:cxnSpMkLst>
        </pc:cxnChg>
        <pc:cxnChg chg="del">
          <ac:chgData name="Erez Lavi" userId="61bc45f0-db4b-4a53-af95-cba2e31af257" providerId="ADAL" clId="{91881987-4305-4210-B916-AAC514B60F1B}" dt="2025-01-27T06:28:18.144" v="46"/>
          <ac:cxnSpMkLst>
            <pc:docMk/>
            <pc:sldMk cId="27312152" sldId="256"/>
            <ac:cxnSpMk id="16" creationId="{752928D3-58AB-4E4F-A2E6-74A3B341C3A2}"/>
          </ac:cxnSpMkLst>
        </pc:cxnChg>
        <pc:cxnChg chg="del">
          <ac:chgData name="Erez Lavi" userId="61bc45f0-db4b-4a53-af95-cba2e31af257" providerId="ADAL" clId="{91881987-4305-4210-B916-AAC514B60F1B}" dt="2025-01-27T06:28:18.144" v="46"/>
          <ac:cxnSpMkLst>
            <pc:docMk/>
            <pc:sldMk cId="27312152" sldId="256"/>
            <ac:cxnSpMk id="18" creationId="{6D4C177C-581F-4CC8-A686-0B6D25DC6A70}"/>
          </ac:cxnSpMkLst>
        </pc:cxnChg>
        <pc:cxnChg chg="add del">
          <ac:chgData name="Erez Lavi" userId="61bc45f0-db4b-4a53-af95-cba2e31af257" providerId="ADAL" clId="{91881987-4305-4210-B916-AAC514B60F1B}" dt="2025-01-27T10:24:16.530" v="669" actId="26606"/>
          <ac:cxnSpMkLst>
            <pc:docMk/>
            <pc:sldMk cId="27312152" sldId="256"/>
            <ac:cxnSpMk id="24" creationId="{351154F7-F45F-422A-BFCE-86FA3829666A}"/>
          </ac:cxnSpMkLst>
        </pc:cxnChg>
        <pc:cxnChg chg="add del">
          <ac:chgData name="Erez Lavi" userId="61bc45f0-db4b-4a53-af95-cba2e31af257" providerId="ADAL" clId="{91881987-4305-4210-B916-AAC514B60F1B}" dt="2025-01-27T10:24:16.523" v="668" actId="26606"/>
          <ac:cxnSpMkLst>
            <pc:docMk/>
            <pc:sldMk cId="27312152" sldId="256"/>
            <ac:cxnSpMk id="31" creationId="{46E49661-E258-450C-8150-A91A6B30D1CD}"/>
          </ac:cxnSpMkLst>
        </pc:cxnChg>
        <pc:cxnChg chg="add del">
          <ac:chgData name="Erez Lavi" userId="61bc45f0-db4b-4a53-af95-cba2e31af257" providerId="ADAL" clId="{91881987-4305-4210-B916-AAC514B60F1B}" dt="2025-01-27T10:24:43.182" v="672" actId="26606"/>
          <ac:cxnSpMkLst>
            <pc:docMk/>
            <pc:sldMk cId="27312152" sldId="256"/>
            <ac:cxnSpMk id="33" creationId="{96D07482-83A3-4451-943C-B46961082957}"/>
          </ac:cxnSpMkLst>
        </pc:cxnChg>
        <pc:cxnChg chg="add del">
          <ac:chgData name="Erez Lavi" userId="61bc45f0-db4b-4a53-af95-cba2e31af257" providerId="ADAL" clId="{91881987-4305-4210-B916-AAC514B60F1B}" dt="2025-01-27T10:24:43.177" v="671" actId="26606"/>
          <ac:cxnSpMkLst>
            <pc:docMk/>
            <pc:sldMk cId="27312152" sldId="256"/>
            <ac:cxnSpMk id="42" creationId="{46E49661-E258-450C-8150-A91A6B30D1CD}"/>
          </ac:cxnSpMkLst>
        </pc:cxnChg>
        <pc:cxnChg chg="add">
          <ac:chgData name="Erez Lavi" userId="61bc45f0-db4b-4a53-af95-cba2e31af257" providerId="ADAL" clId="{91881987-4305-4210-B916-AAC514B60F1B}" dt="2025-01-27T10:24:43.182" v="672" actId="26606"/>
          <ac:cxnSpMkLst>
            <pc:docMk/>
            <pc:sldMk cId="27312152" sldId="256"/>
            <ac:cxnSpMk id="45" creationId="{B25F28BA-1F8F-4067-9CFA-0DBF0C7AF2A4}"/>
          </ac:cxnSpMkLst>
        </pc:cxnChg>
      </pc:sldChg>
      <pc:sldChg chg="modSp mod">
        <pc:chgData name="Erez Lavi" userId="61bc45f0-db4b-4a53-af95-cba2e31af257" providerId="ADAL" clId="{91881987-4305-4210-B916-AAC514B60F1B}" dt="2025-01-28T13:00:17.225" v="5366" actId="20577"/>
        <pc:sldMkLst>
          <pc:docMk/>
          <pc:sldMk cId="1694821835" sldId="257"/>
        </pc:sldMkLst>
        <pc:spChg chg="mod">
          <ac:chgData name="Erez Lavi" userId="61bc45f0-db4b-4a53-af95-cba2e31af257" providerId="ADAL" clId="{91881987-4305-4210-B916-AAC514B60F1B}" dt="2025-01-28T06:51:00.304" v="1884" actId="20577"/>
          <ac:spMkLst>
            <pc:docMk/>
            <pc:sldMk cId="1694821835" sldId="257"/>
            <ac:spMk id="2" creationId="{B3CF1699-A29C-B2A1-B1C4-6EFFB5E5A875}"/>
          </ac:spMkLst>
        </pc:spChg>
        <pc:spChg chg="mod">
          <ac:chgData name="Erez Lavi" userId="61bc45f0-db4b-4a53-af95-cba2e31af257" providerId="ADAL" clId="{91881987-4305-4210-B916-AAC514B60F1B}" dt="2025-01-28T13:00:17.225" v="5366" actId="20577"/>
          <ac:spMkLst>
            <pc:docMk/>
            <pc:sldMk cId="1694821835" sldId="257"/>
            <ac:spMk id="3" creationId="{BE94BF15-92E3-EC66-4EEB-39A1704102FA}"/>
          </ac:spMkLst>
        </pc:spChg>
      </pc:sldChg>
      <pc:sldChg chg="modSp mod">
        <pc:chgData name="Erez Lavi" userId="61bc45f0-db4b-4a53-af95-cba2e31af257" providerId="ADAL" clId="{91881987-4305-4210-B916-AAC514B60F1B}" dt="2025-01-28T07:00:04.416" v="2528" actId="20577"/>
        <pc:sldMkLst>
          <pc:docMk/>
          <pc:sldMk cId="1455831250" sldId="258"/>
        </pc:sldMkLst>
        <pc:spChg chg="mod">
          <ac:chgData name="Erez Lavi" userId="61bc45f0-db4b-4a53-af95-cba2e31af257" providerId="ADAL" clId="{91881987-4305-4210-B916-AAC514B60F1B}" dt="2025-01-27T06:28:18.144" v="46"/>
          <ac:spMkLst>
            <pc:docMk/>
            <pc:sldMk cId="1455831250" sldId="258"/>
            <ac:spMk id="2" creationId="{4A38E726-9527-6481-A31F-104478A552A1}"/>
          </ac:spMkLst>
        </pc:spChg>
        <pc:spChg chg="mod">
          <ac:chgData name="Erez Lavi" userId="61bc45f0-db4b-4a53-af95-cba2e31af257" providerId="ADAL" clId="{91881987-4305-4210-B916-AAC514B60F1B}" dt="2025-01-28T07:00:04.416" v="2528" actId="20577"/>
          <ac:spMkLst>
            <pc:docMk/>
            <pc:sldMk cId="1455831250" sldId="258"/>
            <ac:spMk id="3" creationId="{93F5DD21-CB4C-C425-D0EA-A37BB9A7B76C}"/>
          </ac:spMkLst>
        </pc:spChg>
      </pc:sldChg>
      <pc:sldChg chg="modSp mod">
        <pc:chgData name="Erez Lavi" userId="61bc45f0-db4b-4a53-af95-cba2e31af257" providerId="ADAL" clId="{91881987-4305-4210-B916-AAC514B60F1B}" dt="2025-01-28T07:09:09.234" v="3485" actId="20577"/>
        <pc:sldMkLst>
          <pc:docMk/>
          <pc:sldMk cId="1819940320" sldId="259"/>
        </pc:sldMkLst>
        <pc:spChg chg="mod">
          <ac:chgData name="Erez Lavi" userId="61bc45f0-db4b-4a53-af95-cba2e31af257" providerId="ADAL" clId="{91881987-4305-4210-B916-AAC514B60F1B}" dt="2025-01-27T06:28:18.144" v="46"/>
          <ac:spMkLst>
            <pc:docMk/>
            <pc:sldMk cId="1819940320" sldId="259"/>
            <ac:spMk id="2" creationId="{D2F50B24-7185-23E3-7E0C-504B65097B89}"/>
          </ac:spMkLst>
        </pc:spChg>
        <pc:spChg chg="mod">
          <ac:chgData name="Erez Lavi" userId="61bc45f0-db4b-4a53-af95-cba2e31af257" providerId="ADAL" clId="{91881987-4305-4210-B916-AAC514B60F1B}" dt="2025-01-28T07:09:09.234" v="3485" actId="20577"/>
          <ac:spMkLst>
            <pc:docMk/>
            <pc:sldMk cId="1819940320" sldId="259"/>
            <ac:spMk id="3" creationId="{40729DDF-18D9-E49B-D447-28FB33813E2A}"/>
          </ac:spMkLst>
        </pc:spChg>
      </pc:sldChg>
      <pc:sldChg chg="addSp modSp mod setBg">
        <pc:chgData name="Erez Lavi" userId="61bc45f0-db4b-4a53-af95-cba2e31af257" providerId="ADAL" clId="{91881987-4305-4210-B916-AAC514B60F1B}" dt="2025-01-28T06:51:18.102" v="1885" actId="1076"/>
        <pc:sldMkLst>
          <pc:docMk/>
          <pc:sldMk cId="2516448414" sldId="260"/>
        </pc:sldMkLst>
        <pc:spChg chg="mod">
          <ac:chgData name="Erez Lavi" userId="61bc45f0-db4b-4a53-af95-cba2e31af257" providerId="ADAL" clId="{91881987-4305-4210-B916-AAC514B60F1B}" dt="2025-01-27T10:12:37.821" v="510" actId="26606"/>
          <ac:spMkLst>
            <pc:docMk/>
            <pc:sldMk cId="2516448414" sldId="260"/>
            <ac:spMk id="2" creationId="{93AB78D5-2F56-1B8F-A6E0-C71205D5CB25}"/>
          </ac:spMkLst>
        </pc:spChg>
        <pc:spChg chg="mod">
          <ac:chgData name="Erez Lavi" userId="61bc45f0-db4b-4a53-af95-cba2e31af257" providerId="ADAL" clId="{91881987-4305-4210-B916-AAC514B60F1B}" dt="2025-01-28T06:51:18.102" v="1885" actId="1076"/>
          <ac:spMkLst>
            <pc:docMk/>
            <pc:sldMk cId="2516448414" sldId="260"/>
            <ac:spMk id="3" creationId="{7A88B313-2698-48D7-6ED6-F8EDC79C7CE3}"/>
          </ac:spMkLst>
        </pc:spChg>
        <pc:picChg chg="add mod ord">
          <ac:chgData name="Erez Lavi" userId="61bc45f0-db4b-4a53-af95-cba2e31af257" providerId="ADAL" clId="{91881987-4305-4210-B916-AAC514B60F1B}" dt="2025-01-27T10:12:59.905" v="516" actId="14100"/>
          <ac:picMkLst>
            <pc:docMk/>
            <pc:sldMk cId="2516448414" sldId="260"/>
            <ac:picMk id="5" creationId="{0937CE4E-8D6D-3952-6306-685C15EBF92B}"/>
          </ac:picMkLst>
        </pc:picChg>
        <pc:picChg chg="add mod">
          <ac:chgData name="Erez Lavi" userId="61bc45f0-db4b-4a53-af95-cba2e31af257" providerId="ADAL" clId="{91881987-4305-4210-B916-AAC514B60F1B}" dt="2025-01-27T10:12:47.809" v="512" actId="14100"/>
          <ac:picMkLst>
            <pc:docMk/>
            <pc:sldMk cId="2516448414" sldId="260"/>
            <ac:picMk id="7" creationId="{092FE897-7512-26B5-0FB8-FDDE97C59EA0}"/>
          </ac:picMkLst>
        </pc:picChg>
      </pc:sldChg>
      <pc:sldChg chg="delSp modSp mod">
        <pc:chgData name="Erez Lavi" userId="61bc45f0-db4b-4a53-af95-cba2e31af257" providerId="ADAL" clId="{91881987-4305-4210-B916-AAC514B60F1B}" dt="2025-01-28T13:00:33.246" v="5378" actId="20577"/>
        <pc:sldMkLst>
          <pc:docMk/>
          <pc:sldMk cId="3993615884" sldId="261"/>
        </pc:sldMkLst>
        <pc:spChg chg="del mod">
          <ac:chgData name="Erez Lavi" userId="61bc45f0-db4b-4a53-af95-cba2e31af257" providerId="ADAL" clId="{91881987-4305-4210-B916-AAC514B60F1B}" dt="2025-01-27T06:28:40.634" v="48" actId="478"/>
          <ac:spMkLst>
            <pc:docMk/>
            <pc:sldMk cId="3993615884" sldId="261"/>
            <ac:spMk id="2" creationId="{C3F5157C-DEDE-870C-944E-908433460743}"/>
          </ac:spMkLst>
        </pc:spChg>
        <pc:spChg chg="mod">
          <ac:chgData name="Erez Lavi" userId="61bc45f0-db4b-4a53-af95-cba2e31af257" providerId="ADAL" clId="{91881987-4305-4210-B916-AAC514B60F1B}" dt="2025-01-28T13:00:33.246" v="5378" actId="20577"/>
          <ac:spMkLst>
            <pc:docMk/>
            <pc:sldMk cId="3993615884" sldId="261"/>
            <ac:spMk id="3" creationId="{AFF4859A-7960-F6C2-F68C-4EA761078F42}"/>
          </ac:spMkLst>
        </pc:spChg>
      </pc:sldChg>
      <pc:sldChg chg="addSp delSp modSp mod setBg">
        <pc:chgData name="Erez Lavi" userId="61bc45f0-db4b-4a53-af95-cba2e31af257" providerId="ADAL" clId="{91881987-4305-4210-B916-AAC514B60F1B}" dt="2025-01-28T06:53:57.341" v="1906" actId="1076"/>
        <pc:sldMkLst>
          <pc:docMk/>
          <pc:sldMk cId="1510540124" sldId="262"/>
        </pc:sldMkLst>
        <pc:spChg chg="mod">
          <ac:chgData name="Erez Lavi" userId="61bc45f0-db4b-4a53-af95-cba2e31af257" providerId="ADAL" clId="{91881987-4305-4210-B916-AAC514B60F1B}" dt="2025-01-27T06:32:21.868" v="105" actId="26606"/>
          <ac:spMkLst>
            <pc:docMk/>
            <pc:sldMk cId="1510540124" sldId="262"/>
            <ac:spMk id="2" creationId="{FA168990-F8C4-7E94-5307-32D68F1EC06A}"/>
          </ac:spMkLst>
        </pc:spChg>
        <pc:spChg chg="del mod">
          <ac:chgData name="Erez Lavi" userId="61bc45f0-db4b-4a53-af95-cba2e31af257" providerId="ADAL" clId="{91881987-4305-4210-B916-AAC514B60F1B}" dt="2025-01-27T06:32:14.181" v="104" actId="22"/>
          <ac:spMkLst>
            <pc:docMk/>
            <pc:sldMk cId="1510540124" sldId="262"/>
            <ac:spMk id="3" creationId="{CC542996-D7C4-F50A-BA30-2F25624B5756}"/>
          </ac:spMkLst>
        </pc:spChg>
        <pc:spChg chg="add del mod">
          <ac:chgData name="Erez Lavi" userId="61bc45f0-db4b-4a53-af95-cba2e31af257" providerId="ADAL" clId="{91881987-4305-4210-B916-AAC514B60F1B}" dt="2025-01-28T06:53:47.005" v="1903" actId="26606"/>
          <ac:spMkLst>
            <pc:docMk/>
            <pc:sldMk cId="1510540124" sldId="262"/>
            <ac:spMk id="9" creationId="{B32A5F15-E427-E175-78B2-4BEE6EC0A413}"/>
          </ac:spMkLst>
        </pc:spChg>
        <pc:graphicFrameChg chg="add del">
          <ac:chgData name="Erez Lavi" userId="61bc45f0-db4b-4a53-af95-cba2e31af257" providerId="ADAL" clId="{91881987-4305-4210-B916-AAC514B60F1B}" dt="2025-01-28T06:53:47.005" v="1903" actId="26606"/>
          <ac:graphicFrameMkLst>
            <pc:docMk/>
            <pc:sldMk cId="1510540124" sldId="262"/>
            <ac:graphicFrameMk id="11" creationId="{B1A1E376-B12A-63E0-52A9-B6DA8336682F}"/>
          </ac:graphicFrameMkLst>
        </pc:graphicFrameChg>
        <pc:picChg chg="add mod">
          <ac:chgData name="Erez Lavi" userId="61bc45f0-db4b-4a53-af95-cba2e31af257" providerId="ADAL" clId="{91881987-4305-4210-B916-AAC514B60F1B}" dt="2025-01-28T06:53:57.341" v="1906" actId="1076"/>
          <ac:picMkLst>
            <pc:docMk/>
            <pc:sldMk cId="1510540124" sldId="262"/>
            <ac:picMk id="4" creationId="{5F31B4AE-2D98-FD12-CF57-16B75F860911}"/>
          </ac:picMkLst>
        </pc:picChg>
        <pc:picChg chg="add mod ord">
          <ac:chgData name="Erez Lavi" userId="61bc45f0-db4b-4a53-af95-cba2e31af257" providerId="ADAL" clId="{91881987-4305-4210-B916-AAC514B60F1B}" dt="2025-01-28T06:53:29.091" v="1899" actId="14100"/>
          <ac:picMkLst>
            <pc:docMk/>
            <pc:sldMk cId="1510540124" sldId="262"/>
            <ac:picMk id="5" creationId="{4CAC3A4E-CEC9-AA9E-C539-167B3F603A5F}"/>
          </ac:picMkLst>
        </pc:picChg>
      </pc:sldChg>
      <pc:sldChg chg="modSp del">
        <pc:chgData name="Erez Lavi" userId="61bc45f0-db4b-4a53-af95-cba2e31af257" providerId="ADAL" clId="{91881987-4305-4210-B916-AAC514B60F1B}" dt="2025-01-27T06:31:15.468" v="81" actId="47"/>
        <pc:sldMkLst>
          <pc:docMk/>
          <pc:sldMk cId="1251203133" sldId="263"/>
        </pc:sldMkLst>
        <pc:spChg chg="mod">
          <ac:chgData name="Erez Lavi" userId="61bc45f0-db4b-4a53-af95-cba2e31af257" providerId="ADAL" clId="{91881987-4305-4210-B916-AAC514B60F1B}" dt="2025-01-27T06:28:18.144" v="46"/>
          <ac:spMkLst>
            <pc:docMk/>
            <pc:sldMk cId="1251203133" sldId="263"/>
            <ac:spMk id="2" creationId="{8FD512A5-6A4A-84AA-796E-F12EBD7D1104}"/>
          </ac:spMkLst>
        </pc:spChg>
        <pc:spChg chg="mod">
          <ac:chgData name="Erez Lavi" userId="61bc45f0-db4b-4a53-af95-cba2e31af257" providerId="ADAL" clId="{91881987-4305-4210-B916-AAC514B60F1B}" dt="2025-01-27T06:28:18.144" v="46"/>
          <ac:spMkLst>
            <pc:docMk/>
            <pc:sldMk cId="1251203133" sldId="263"/>
            <ac:spMk id="3" creationId="{664FB09B-C70F-FBF5-62B5-99EF1DF01E38}"/>
          </ac:spMkLst>
        </pc:spChg>
      </pc:sldChg>
      <pc:sldChg chg="addSp delSp modSp mod">
        <pc:chgData name="Erez Lavi" userId="61bc45f0-db4b-4a53-af95-cba2e31af257" providerId="ADAL" clId="{91881987-4305-4210-B916-AAC514B60F1B}" dt="2025-01-28T12:02:28.547" v="5312" actId="1076"/>
        <pc:sldMkLst>
          <pc:docMk/>
          <pc:sldMk cId="3995766693" sldId="264"/>
        </pc:sldMkLst>
        <pc:spChg chg="mod">
          <ac:chgData name="Erez Lavi" userId="61bc45f0-db4b-4a53-af95-cba2e31af257" providerId="ADAL" clId="{91881987-4305-4210-B916-AAC514B60F1B}" dt="2025-01-28T07:33:11.992" v="5236" actId="14100"/>
          <ac:spMkLst>
            <pc:docMk/>
            <pc:sldMk cId="3995766693" sldId="264"/>
            <ac:spMk id="2" creationId="{7471321E-A8E1-86DC-71A8-E4BE9C92ADC7}"/>
          </ac:spMkLst>
        </pc:spChg>
        <pc:spChg chg="del mod">
          <ac:chgData name="Erez Lavi" userId="61bc45f0-db4b-4a53-af95-cba2e31af257" providerId="ADAL" clId="{91881987-4305-4210-B916-AAC514B60F1B}" dt="2025-01-28T07:30:06.072" v="5034" actId="22"/>
          <ac:spMkLst>
            <pc:docMk/>
            <pc:sldMk cId="3995766693" sldId="264"/>
            <ac:spMk id="3" creationId="{A6224B0C-66C8-DCB2-94CB-C998CE75D01D}"/>
          </ac:spMkLst>
        </pc:spChg>
        <pc:spChg chg="add mod">
          <ac:chgData name="Erez Lavi" userId="61bc45f0-db4b-4a53-af95-cba2e31af257" providerId="ADAL" clId="{91881987-4305-4210-B916-AAC514B60F1B}" dt="2025-01-28T12:02:28.547" v="5312" actId="1076"/>
          <ac:spMkLst>
            <pc:docMk/>
            <pc:sldMk cId="3995766693" sldId="264"/>
            <ac:spMk id="8" creationId="{FA83745E-6BEE-C7E7-57EC-0C906EFE5B03}"/>
          </ac:spMkLst>
        </pc:spChg>
        <pc:picChg chg="add mod ord">
          <ac:chgData name="Erez Lavi" userId="61bc45f0-db4b-4a53-af95-cba2e31af257" providerId="ADAL" clId="{91881987-4305-4210-B916-AAC514B60F1B}" dt="2025-01-28T07:33:02.546" v="5234" actId="1076"/>
          <ac:picMkLst>
            <pc:docMk/>
            <pc:sldMk cId="3995766693" sldId="264"/>
            <ac:picMk id="5" creationId="{2D19FABC-BD31-1DCD-7944-608D3814B3A3}"/>
          </ac:picMkLst>
        </pc:picChg>
        <pc:picChg chg="add del">
          <ac:chgData name="Erez Lavi" userId="61bc45f0-db4b-4a53-af95-cba2e31af257" providerId="ADAL" clId="{91881987-4305-4210-B916-AAC514B60F1B}" dt="2025-01-28T07:30:36.928" v="5038" actId="22"/>
          <ac:picMkLst>
            <pc:docMk/>
            <pc:sldMk cId="3995766693" sldId="264"/>
            <ac:picMk id="7" creationId="{27F1394A-DF4F-F028-4C02-3A7616692D29}"/>
          </ac:picMkLst>
        </pc:picChg>
      </pc:sldChg>
      <pc:sldChg chg="modSp new mod">
        <pc:chgData name="Erez Lavi" userId="61bc45f0-db4b-4a53-af95-cba2e31af257" providerId="ADAL" clId="{91881987-4305-4210-B916-AAC514B60F1B}" dt="2025-01-28T07:40:39.905" v="5308" actId="20577"/>
        <pc:sldMkLst>
          <pc:docMk/>
          <pc:sldMk cId="4231478437" sldId="265"/>
        </pc:sldMkLst>
        <pc:spChg chg="mod">
          <ac:chgData name="Erez Lavi" userId="61bc45f0-db4b-4a53-af95-cba2e31af257" providerId="ADAL" clId="{91881987-4305-4210-B916-AAC514B60F1B}" dt="2025-01-27T06:29:40.778" v="68" actId="20577"/>
          <ac:spMkLst>
            <pc:docMk/>
            <pc:sldMk cId="4231478437" sldId="265"/>
            <ac:spMk id="2" creationId="{61E2A188-A8D2-8D2F-BCA4-4E60615ECF8E}"/>
          </ac:spMkLst>
        </pc:spChg>
        <pc:spChg chg="mod">
          <ac:chgData name="Erez Lavi" userId="61bc45f0-db4b-4a53-af95-cba2e31af257" providerId="ADAL" clId="{91881987-4305-4210-B916-AAC514B60F1B}" dt="2025-01-28T07:40:39.905" v="5308" actId="20577"/>
          <ac:spMkLst>
            <pc:docMk/>
            <pc:sldMk cId="4231478437" sldId="265"/>
            <ac:spMk id="3" creationId="{221F31DA-A2DA-D445-5A1A-ED0C8CB6D4BB}"/>
          </ac:spMkLst>
        </pc:spChg>
      </pc:sldChg>
      <pc:sldChg chg="delSp modSp new del mod">
        <pc:chgData name="Erez Lavi" userId="61bc45f0-db4b-4a53-af95-cba2e31af257" providerId="ADAL" clId="{91881987-4305-4210-B916-AAC514B60F1B}" dt="2025-01-28T07:24:07.743" v="5027" actId="47"/>
        <pc:sldMkLst>
          <pc:docMk/>
          <pc:sldMk cId="2769896641" sldId="266"/>
        </pc:sldMkLst>
        <pc:spChg chg="del">
          <ac:chgData name="Erez Lavi" userId="61bc45f0-db4b-4a53-af95-cba2e31af257" providerId="ADAL" clId="{91881987-4305-4210-B916-AAC514B60F1B}" dt="2025-01-28T07:17:34.499" v="4481" actId="478"/>
          <ac:spMkLst>
            <pc:docMk/>
            <pc:sldMk cId="2769896641" sldId="266"/>
            <ac:spMk id="2" creationId="{DC8C0AE5-61A1-9B7B-C914-EAAC73AF1C42}"/>
          </ac:spMkLst>
        </pc:spChg>
        <pc:spChg chg="mod">
          <ac:chgData name="Erez Lavi" userId="61bc45f0-db4b-4a53-af95-cba2e31af257" providerId="ADAL" clId="{91881987-4305-4210-B916-AAC514B60F1B}" dt="2025-01-28T07:21:49.152" v="4840" actId="21"/>
          <ac:spMkLst>
            <pc:docMk/>
            <pc:sldMk cId="2769896641" sldId="266"/>
            <ac:spMk id="3" creationId="{28FE39AF-0DBC-4132-0201-75B01DCA2B98}"/>
          </ac:spMkLst>
        </pc:spChg>
      </pc:sldChg>
      <pc:sldChg chg="addSp delSp modSp new mod setBg">
        <pc:chgData name="Erez Lavi" userId="61bc45f0-db4b-4a53-af95-cba2e31af257" providerId="ADAL" clId="{91881987-4305-4210-B916-AAC514B60F1B}" dt="2025-01-28T07:40:23.411" v="5301" actId="1076"/>
        <pc:sldMkLst>
          <pc:docMk/>
          <pc:sldMk cId="2805224283" sldId="266"/>
        </pc:sldMkLst>
        <pc:spChg chg="del">
          <ac:chgData name="Erez Lavi" userId="61bc45f0-db4b-4a53-af95-cba2e31af257" providerId="ADAL" clId="{91881987-4305-4210-B916-AAC514B60F1B}" dt="2025-01-28T07:33:35.384" v="5238" actId="478"/>
          <ac:spMkLst>
            <pc:docMk/>
            <pc:sldMk cId="2805224283" sldId="266"/>
            <ac:spMk id="2" creationId="{B7BD9510-909E-8B67-F12A-1DE913A98254}"/>
          </ac:spMkLst>
        </pc:spChg>
        <pc:spChg chg="del">
          <ac:chgData name="Erez Lavi" userId="61bc45f0-db4b-4a53-af95-cba2e31af257" providerId="ADAL" clId="{91881987-4305-4210-B916-AAC514B60F1B}" dt="2025-01-28T07:33:36.496" v="5239" actId="478"/>
          <ac:spMkLst>
            <pc:docMk/>
            <pc:sldMk cId="2805224283" sldId="266"/>
            <ac:spMk id="3" creationId="{07833D29-4EF2-9A45-1995-25E87250F3BB}"/>
          </ac:spMkLst>
        </pc:spChg>
        <pc:spChg chg="add del">
          <ac:chgData name="Erez Lavi" userId="61bc45f0-db4b-4a53-af95-cba2e31af257" providerId="ADAL" clId="{91881987-4305-4210-B916-AAC514B60F1B}" dt="2025-01-28T07:39:56.818" v="5293" actId="26606"/>
          <ac:spMkLst>
            <pc:docMk/>
            <pc:sldMk cId="2805224283" sldId="266"/>
            <ac:spMk id="22" creationId="{184884BF-A898-4EFF-9504-E13EBE3FF62E}"/>
          </ac:spMkLst>
        </pc:spChg>
        <pc:spChg chg="add del">
          <ac:chgData name="Erez Lavi" userId="61bc45f0-db4b-4a53-af95-cba2e31af257" providerId="ADAL" clId="{91881987-4305-4210-B916-AAC514B60F1B}" dt="2025-01-28T07:39:56.818" v="5293" actId="26606"/>
          <ac:spMkLst>
            <pc:docMk/>
            <pc:sldMk cId="2805224283" sldId="266"/>
            <ac:spMk id="23" creationId="{6F79B0DD-2C63-4EE5-804F-B8E391FC1E45}"/>
          </ac:spMkLst>
        </pc:spChg>
        <pc:spChg chg="add del">
          <ac:chgData name="Erez Lavi" userId="61bc45f0-db4b-4a53-af95-cba2e31af257" providerId="ADAL" clId="{91881987-4305-4210-B916-AAC514B60F1B}" dt="2025-01-28T07:39:56.818" v="5293" actId="26606"/>
          <ac:spMkLst>
            <pc:docMk/>
            <pc:sldMk cId="2805224283" sldId="266"/>
            <ac:spMk id="24" creationId="{7B32D337-FDA6-4468-ADB1-7038E5FC0BA9}"/>
          </ac:spMkLst>
        </pc:spChg>
        <pc:spChg chg="add del">
          <ac:chgData name="Erez Lavi" userId="61bc45f0-db4b-4a53-af95-cba2e31af257" providerId="ADAL" clId="{91881987-4305-4210-B916-AAC514B60F1B}" dt="2025-01-28T07:39:56.818" v="5293" actId="26606"/>
          <ac:spMkLst>
            <pc:docMk/>
            <pc:sldMk cId="2805224283" sldId="266"/>
            <ac:spMk id="25" creationId="{627DB8AB-CD55-4C8F-9043-52652B89231A}"/>
          </ac:spMkLst>
        </pc:spChg>
        <pc:spChg chg="add del">
          <ac:chgData name="Erez Lavi" userId="61bc45f0-db4b-4a53-af95-cba2e31af257" providerId="ADAL" clId="{91881987-4305-4210-B916-AAC514B60F1B}" dt="2025-01-28T07:39:56.818" v="5293" actId="26606"/>
          <ac:spMkLst>
            <pc:docMk/>
            <pc:sldMk cId="2805224283" sldId="266"/>
            <ac:spMk id="26" creationId="{53059C5A-91CB-4024-9B4E-20082E25C70B}"/>
          </ac:spMkLst>
        </pc:spChg>
        <pc:spChg chg="add del">
          <ac:chgData name="Erez Lavi" userId="61bc45f0-db4b-4a53-af95-cba2e31af257" providerId="ADAL" clId="{91881987-4305-4210-B916-AAC514B60F1B}" dt="2025-01-28T07:39:56.610" v="5292" actId="26606"/>
          <ac:spMkLst>
            <pc:docMk/>
            <pc:sldMk cId="2805224283" sldId="266"/>
            <ac:spMk id="31" creationId="{4169DD87-3EBE-44CA-9654-8AE0466B2779}"/>
          </ac:spMkLst>
        </pc:spChg>
        <pc:picChg chg="add mod ord">
          <ac:chgData name="Erez Lavi" userId="61bc45f0-db4b-4a53-af95-cba2e31af257" providerId="ADAL" clId="{91881987-4305-4210-B916-AAC514B60F1B}" dt="2025-01-28T07:40:23.411" v="5301" actId="1076"/>
          <ac:picMkLst>
            <pc:docMk/>
            <pc:sldMk cId="2805224283" sldId="266"/>
            <ac:picMk id="5" creationId="{ED7DCA69-6486-D412-156F-C8CE25390E34}"/>
          </ac:picMkLst>
        </pc:picChg>
        <pc:picChg chg="add mod">
          <ac:chgData name="Erez Lavi" userId="61bc45f0-db4b-4a53-af95-cba2e31af257" providerId="ADAL" clId="{91881987-4305-4210-B916-AAC514B60F1B}" dt="2025-01-28T07:40:02.577" v="5296" actId="1076"/>
          <ac:picMkLst>
            <pc:docMk/>
            <pc:sldMk cId="2805224283" sldId="266"/>
            <ac:picMk id="7" creationId="{363E64FA-EA67-2408-195B-9DB4EF5714C6}"/>
          </ac:picMkLst>
        </pc:picChg>
        <pc:picChg chg="add mod ord">
          <ac:chgData name="Erez Lavi" userId="61bc45f0-db4b-4a53-af95-cba2e31af257" providerId="ADAL" clId="{91881987-4305-4210-B916-AAC514B60F1B}" dt="2025-01-28T07:40:08.384" v="5299" actId="14100"/>
          <ac:picMkLst>
            <pc:docMk/>
            <pc:sldMk cId="2805224283" sldId="266"/>
            <ac:picMk id="9" creationId="{FE533893-9E26-210E-2E5E-81EAB49EA8D9}"/>
          </ac:picMkLst>
        </pc:picChg>
        <pc:picChg chg="add mod ord">
          <ac:chgData name="Erez Lavi" userId="61bc45f0-db4b-4a53-af95-cba2e31af257" providerId="ADAL" clId="{91881987-4305-4210-B916-AAC514B60F1B}" dt="2025-01-28T07:40:11.169" v="5300" actId="1076"/>
          <ac:picMkLst>
            <pc:docMk/>
            <pc:sldMk cId="2805224283" sldId="266"/>
            <ac:picMk id="11" creationId="{4B86EC72-33DD-066A-91D4-071E709C0876}"/>
          </ac:picMkLst>
        </pc:picChg>
        <pc:cxnChg chg="add del">
          <ac:chgData name="Erez Lavi" userId="61bc45f0-db4b-4a53-af95-cba2e31af257" providerId="ADAL" clId="{91881987-4305-4210-B916-AAC514B60F1B}" dt="2025-01-28T07:39:32.342" v="5275" actId="26606"/>
          <ac:cxnSpMkLst>
            <pc:docMk/>
            <pc:sldMk cId="2805224283" sldId="266"/>
            <ac:cxnSpMk id="16" creationId="{91B6081D-D3E8-4209-B85B-EB1C655A6272}"/>
          </ac:cxnSpMkLst>
        </pc:cxnChg>
        <pc:cxnChg chg="add del">
          <ac:chgData name="Erez Lavi" userId="61bc45f0-db4b-4a53-af95-cba2e31af257" providerId="ADAL" clId="{91881987-4305-4210-B916-AAC514B60F1B}" dt="2025-01-28T07:39:32.342" v="5275" actId="26606"/>
          <ac:cxnSpMkLst>
            <pc:docMk/>
            <pc:sldMk cId="2805224283" sldId="266"/>
            <ac:cxnSpMk id="18" creationId="{28CA55E4-1295-45C8-BA05-5A9E705B749A}"/>
          </ac:cxnSpMkLst>
        </pc:cxnChg>
        <pc:cxnChg chg="add del">
          <ac:chgData name="Erez Lavi" userId="61bc45f0-db4b-4a53-af95-cba2e31af257" providerId="ADAL" clId="{91881987-4305-4210-B916-AAC514B60F1B}" dt="2025-01-28T07:39:32.342" v="5275" actId="26606"/>
          <ac:cxnSpMkLst>
            <pc:docMk/>
            <pc:sldMk cId="2805224283" sldId="266"/>
            <ac:cxnSpMk id="20" creationId="{08C5794E-A9A1-4A23-AF68-C79A7822334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3425CA-4B9D-4420-BB9E-C250DB30E421}"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3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7979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33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02188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94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3317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4524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1072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333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5113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2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EF7C3A7-D6F6-4D38-A7C3-B72967BB81A6}" type="datetime1">
              <a:rPr lang="en-US" smtClean="0"/>
              <a:t>1/28/2025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86042B-6341-4E38-A80C-926D3BB8AAC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6235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enrysg1/solar-race-strategy" TargetMode="External"/><Relationship Id="rId2" Type="http://schemas.openxmlformats.org/officeDocument/2006/relationships/hyperlink" Target="https://github.com/uw-midsun/strategy_msxv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CE64F-86F0-61F1-456F-84C479F3C6E2}"/>
              </a:ext>
            </a:extLst>
          </p:cNvPr>
          <p:cNvSpPr>
            <a:spLocks noGrp="1"/>
          </p:cNvSpPr>
          <p:nvPr>
            <p:ph type="ctrTitle"/>
          </p:nvPr>
        </p:nvSpPr>
        <p:spPr>
          <a:xfrm>
            <a:off x="613611" y="648182"/>
            <a:ext cx="5370974" cy="3581063"/>
          </a:xfrm>
        </p:spPr>
        <p:txBody>
          <a:bodyPr anchor="b">
            <a:normAutofit/>
          </a:bodyPr>
          <a:lstStyle/>
          <a:p>
            <a:pPr algn="l"/>
            <a:r>
              <a:rPr lang="en-US" sz="4400" dirty="0"/>
              <a:t>A Strategy model for iLumen solar car challenge</a:t>
            </a:r>
            <a:endParaRPr lang="en-IL" sz="4400" dirty="0"/>
          </a:p>
        </p:txBody>
      </p:sp>
      <p:cxnSp>
        <p:nvCxnSpPr>
          <p:cNvPr id="45" name="Straight Connector 44">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0202FE"/>
            </a:solidFill>
          </a:ln>
        </p:spPr>
        <p:style>
          <a:lnRef idx="1">
            <a:schemeClr val="accent1"/>
          </a:lnRef>
          <a:fillRef idx="0">
            <a:schemeClr val="accent1"/>
          </a:fillRef>
          <a:effectRef idx="0">
            <a:schemeClr val="accent1"/>
          </a:effectRef>
          <a:fontRef idx="minor">
            <a:schemeClr val="tx1"/>
          </a:fontRef>
        </p:style>
      </p:cxnSp>
      <p:pic>
        <p:nvPicPr>
          <p:cNvPr id="5" name="Picture 4" descr="A map of a race track&#10;&#10;Description automatically generated">
            <a:extLst>
              <a:ext uri="{FF2B5EF4-FFF2-40B4-BE49-F238E27FC236}">
                <a16:creationId xmlns:a16="http://schemas.microsoft.com/office/drawing/2014/main" id="{73A7D8E3-35CC-B879-6C31-7A3E86395C1B}"/>
              </a:ext>
            </a:extLst>
          </p:cNvPr>
          <p:cNvPicPr>
            <a:picLocks noChangeAspect="1"/>
          </p:cNvPicPr>
          <p:nvPr/>
        </p:nvPicPr>
        <p:blipFill>
          <a:blip r:embed="rId2"/>
          <a:srcRect l="24758" r="21368" b="-1"/>
          <a:stretch/>
        </p:blipFill>
        <p:spPr>
          <a:xfrm>
            <a:off x="6346371" y="975"/>
            <a:ext cx="5845629" cy="6858000"/>
          </a:xfrm>
          <a:prstGeom prst="rect">
            <a:avLst/>
          </a:prstGeom>
        </p:spPr>
      </p:pic>
    </p:spTree>
    <p:extLst>
      <p:ext uri="{BB962C8B-B14F-4D97-AF65-F5344CB8AC3E}">
        <p14:creationId xmlns:p14="http://schemas.microsoft.com/office/powerpoint/2010/main" val="2731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7DCA69-6486-D412-156F-C8CE25390E34}"/>
              </a:ext>
            </a:extLst>
          </p:cNvPr>
          <p:cNvPicPr>
            <a:picLocks noChangeAspect="1"/>
          </p:cNvPicPr>
          <p:nvPr/>
        </p:nvPicPr>
        <p:blipFill>
          <a:blip r:embed="rId2"/>
          <a:stretch>
            <a:fillRect/>
          </a:stretch>
        </p:blipFill>
        <p:spPr>
          <a:xfrm>
            <a:off x="120167" y="338328"/>
            <a:ext cx="7346581" cy="2295525"/>
          </a:xfrm>
          <a:prstGeom prst="rect">
            <a:avLst/>
          </a:prstGeom>
        </p:spPr>
      </p:pic>
      <p:pic>
        <p:nvPicPr>
          <p:cNvPr id="7" name="Picture 6">
            <a:extLst>
              <a:ext uri="{FF2B5EF4-FFF2-40B4-BE49-F238E27FC236}">
                <a16:creationId xmlns:a16="http://schemas.microsoft.com/office/drawing/2014/main" id="{363E64FA-EA67-2408-195B-9DB4EF5714C6}"/>
              </a:ext>
            </a:extLst>
          </p:cNvPr>
          <p:cNvPicPr>
            <a:picLocks noChangeAspect="1"/>
          </p:cNvPicPr>
          <p:nvPr/>
        </p:nvPicPr>
        <p:blipFill>
          <a:blip r:embed="rId3"/>
          <a:stretch>
            <a:fillRect/>
          </a:stretch>
        </p:blipFill>
        <p:spPr>
          <a:xfrm>
            <a:off x="180975" y="2834376"/>
            <a:ext cx="6366875" cy="3771900"/>
          </a:xfrm>
          <a:prstGeom prst="rect">
            <a:avLst/>
          </a:prstGeom>
        </p:spPr>
      </p:pic>
      <p:pic>
        <p:nvPicPr>
          <p:cNvPr id="9" name="Picture 8">
            <a:extLst>
              <a:ext uri="{FF2B5EF4-FFF2-40B4-BE49-F238E27FC236}">
                <a16:creationId xmlns:a16="http://schemas.microsoft.com/office/drawing/2014/main" id="{FE533893-9E26-210E-2E5E-81EAB49EA8D9}"/>
              </a:ext>
            </a:extLst>
          </p:cNvPr>
          <p:cNvPicPr>
            <a:picLocks noChangeAspect="1"/>
          </p:cNvPicPr>
          <p:nvPr/>
        </p:nvPicPr>
        <p:blipFill>
          <a:blip r:embed="rId4"/>
          <a:stretch>
            <a:fillRect/>
          </a:stretch>
        </p:blipFill>
        <p:spPr>
          <a:xfrm>
            <a:off x="6684264" y="4210696"/>
            <a:ext cx="5474531" cy="1816434"/>
          </a:xfrm>
          <a:prstGeom prst="rect">
            <a:avLst/>
          </a:prstGeom>
        </p:spPr>
      </p:pic>
      <p:pic>
        <p:nvPicPr>
          <p:cNvPr id="11" name="Picture 10">
            <a:extLst>
              <a:ext uri="{FF2B5EF4-FFF2-40B4-BE49-F238E27FC236}">
                <a16:creationId xmlns:a16="http://schemas.microsoft.com/office/drawing/2014/main" id="{4B86EC72-33DD-066A-91D4-071E709C0876}"/>
              </a:ext>
            </a:extLst>
          </p:cNvPr>
          <p:cNvPicPr>
            <a:picLocks noChangeAspect="1"/>
          </p:cNvPicPr>
          <p:nvPr/>
        </p:nvPicPr>
        <p:blipFill>
          <a:blip r:embed="rId5"/>
          <a:stretch>
            <a:fillRect/>
          </a:stretch>
        </p:blipFill>
        <p:spPr>
          <a:xfrm>
            <a:off x="7369913" y="338328"/>
            <a:ext cx="4822087" cy="3872368"/>
          </a:xfrm>
          <a:prstGeom prst="rect">
            <a:avLst/>
          </a:prstGeom>
        </p:spPr>
      </p:pic>
    </p:spTree>
    <p:extLst>
      <p:ext uri="{BB962C8B-B14F-4D97-AF65-F5344CB8AC3E}">
        <p14:creationId xmlns:p14="http://schemas.microsoft.com/office/powerpoint/2010/main" val="280522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1699-A29C-B2A1-B1C4-6EFFB5E5A875}"/>
              </a:ext>
            </a:extLst>
          </p:cNvPr>
          <p:cNvSpPr>
            <a:spLocks noGrp="1"/>
          </p:cNvSpPr>
          <p:nvPr>
            <p:ph type="title"/>
          </p:nvPr>
        </p:nvSpPr>
        <p:spPr/>
        <p:txBody>
          <a:bodyPr/>
          <a:lstStyle/>
          <a:p>
            <a:r>
              <a:rPr lang="en-US" dirty="0"/>
              <a:t>Problem Statement</a:t>
            </a:r>
            <a:endParaRPr lang="en-IL" dirty="0"/>
          </a:p>
        </p:txBody>
      </p:sp>
      <p:sp>
        <p:nvSpPr>
          <p:cNvPr id="3" name="Content Placeholder 2">
            <a:extLst>
              <a:ext uri="{FF2B5EF4-FFF2-40B4-BE49-F238E27FC236}">
                <a16:creationId xmlns:a16="http://schemas.microsoft.com/office/drawing/2014/main" id="{BE94BF15-92E3-EC66-4EEB-39A1704102FA}"/>
              </a:ext>
            </a:extLst>
          </p:cNvPr>
          <p:cNvSpPr>
            <a:spLocks noGrp="1"/>
          </p:cNvSpPr>
          <p:nvPr>
            <p:ph idx="1"/>
          </p:nvPr>
        </p:nvSpPr>
        <p:spPr>
          <a:xfrm>
            <a:off x="641821" y="2084832"/>
            <a:ext cx="10484685" cy="3537857"/>
          </a:xfrm>
        </p:spPr>
        <p:txBody>
          <a:bodyPr>
            <a:normAutofit/>
          </a:bodyPr>
          <a:lstStyle/>
          <a:p>
            <a:r>
              <a:rPr lang="en-US" sz="2000" dirty="0">
                <a:latin typeface="Abadi" panose="020B0604020104020204" pitchFamily="34" charset="0"/>
              </a:rPr>
              <a:t>1. How can we ensure the battery maintains sufficient charge to complete each race lap?</a:t>
            </a:r>
          </a:p>
          <a:p>
            <a:endParaRPr lang="en-US" sz="2000" dirty="0">
              <a:latin typeface="Abadi" panose="020B0604020104020204" pitchFamily="34" charset="0"/>
            </a:endParaRPr>
          </a:p>
          <a:p>
            <a:r>
              <a:rPr lang="en-US" sz="2000" dirty="0">
                <a:latin typeface="Abadi" panose="020B0604020104020204" pitchFamily="34" charset="0"/>
              </a:rPr>
              <a:t>2. Given our constraints of car specification, weather conditions, and route topography, how can we develop a strategy to maximize the number of laps completed within a 24-hour race?</a:t>
            </a:r>
          </a:p>
          <a:p>
            <a:endParaRPr lang="en-US" sz="2000" dirty="0">
              <a:latin typeface="Abadi" panose="020B0604020104020204" pitchFamily="34" charset="0"/>
            </a:endParaRPr>
          </a:p>
          <a:p>
            <a:r>
              <a:rPr lang="en-US" sz="2000" dirty="0">
                <a:latin typeface="Abadi" panose="020B0604020104020204" pitchFamily="34" charset="0"/>
              </a:rPr>
              <a:t>3. How can we design a pit stop schedule that balances energy recharging, driver swaps, and maintenance while minimizing downtime to maximize race performance? </a:t>
            </a:r>
          </a:p>
          <a:p>
            <a:r>
              <a:rPr lang="en-US" sz="2000" dirty="0">
                <a:latin typeface="Abadi" panose="020B0604020104020204" pitchFamily="34" charset="0"/>
              </a:rPr>
              <a:t>(3 charging stops of minimum 30 minutes)</a:t>
            </a:r>
          </a:p>
        </p:txBody>
      </p:sp>
    </p:spTree>
    <p:extLst>
      <p:ext uri="{BB962C8B-B14F-4D97-AF65-F5344CB8AC3E}">
        <p14:creationId xmlns:p14="http://schemas.microsoft.com/office/powerpoint/2010/main" val="169482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E726-9527-6481-A31F-104478A552A1}"/>
              </a:ext>
            </a:extLst>
          </p:cNvPr>
          <p:cNvSpPr>
            <a:spLocks noGrp="1"/>
          </p:cNvSpPr>
          <p:nvPr>
            <p:ph type="title"/>
          </p:nvPr>
        </p:nvSpPr>
        <p:spPr/>
        <p:txBody>
          <a:bodyPr/>
          <a:lstStyle/>
          <a:p>
            <a:r>
              <a:rPr lang="en-US" dirty="0"/>
              <a:t>Functional requirements</a:t>
            </a:r>
            <a:endParaRPr lang="en-IL" dirty="0"/>
          </a:p>
        </p:txBody>
      </p:sp>
      <p:sp>
        <p:nvSpPr>
          <p:cNvPr id="3" name="Content Placeholder 2">
            <a:extLst>
              <a:ext uri="{FF2B5EF4-FFF2-40B4-BE49-F238E27FC236}">
                <a16:creationId xmlns:a16="http://schemas.microsoft.com/office/drawing/2014/main" id="{93F5DD21-CB4C-C425-D0EA-A37BB9A7B76C}"/>
              </a:ext>
            </a:extLst>
          </p:cNvPr>
          <p:cNvSpPr>
            <a:spLocks noGrp="1"/>
          </p:cNvSpPr>
          <p:nvPr>
            <p:ph idx="1"/>
          </p:nvPr>
        </p:nvSpPr>
        <p:spPr>
          <a:xfrm>
            <a:off x="1024128" y="2286000"/>
            <a:ext cx="10427643" cy="4023360"/>
          </a:xfrm>
        </p:spPr>
        <p:txBody>
          <a:bodyPr/>
          <a:lstStyle/>
          <a:p>
            <a:r>
              <a:rPr lang="en-US" dirty="0"/>
              <a:t>1. The system will prevent the battery from shutting off during a race lap.</a:t>
            </a:r>
          </a:p>
          <a:p>
            <a:r>
              <a:rPr lang="en-US" dirty="0"/>
              <a:t>2. The system will provide a velocity profile per lap given pre defined and real time data.</a:t>
            </a:r>
          </a:p>
          <a:p>
            <a:r>
              <a:rPr lang="en-US" dirty="0"/>
              <a:t>3. The Telemetry system will transmit the features: distance, speed, power, current, Ah, </a:t>
            </a:r>
            <a:r>
              <a:rPr lang="en-US" dirty="0" err="1"/>
              <a:t>flgs</a:t>
            </a:r>
            <a:r>
              <a:rPr lang="en-US" dirty="0"/>
              <a:t>, </a:t>
            </a:r>
            <a:r>
              <a:rPr lang="en-US" dirty="0" err="1"/>
              <a:t>AuxD</a:t>
            </a:r>
            <a:r>
              <a:rPr lang="en-US" dirty="0"/>
              <a:t>, </a:t>
            </a:r>
            <a:r>
              <a:rPr lang="en-US" dirty="0" err="1"/>
              <a:t>AuxA</a:t>
            </a:r>
            <a:r>
              <a:rPr lang="en-US" dirty="0"/>
              <a:t>, </a:t>
            </a:r>
            <a:r>
              <a:rPr lang="en-US" dirty="0" err="1"/>
              <a:t>Thi</a:t>
            </a:r>
            <a:r>
              <a:rPr lang="en-US" dirty="0"/>
              <a:t>, Tho, RPM, degree, longitude, latitude and Time (15 features). </a:t>
            </a:r>
          </a:p>
          <a:p>
            <a:r>
              <a:rPr lang="en-US" dirty="0"/>
              <a:t>4. The system will save the real-time telemetry data into a DB, and will be shown to pit crew on a real time dashboard.</a:t>
            </a:r>
          </a:p>
          <a:p>
            <a:pPr marL="0" indent="0">
              <a:buNone/>
            </a:pPr>
            <a:r>
              <a:rPr lang="en-US" dirty="0"/>
              <a:t>5. The system will calculate the number of laps to next pit stop.</a:t>
            </a:r>
          </a:p>
          <a:p>
            <a:pPr marL="0" indent="0">
              <a:buNone/>
            </a:pPr>
            <a:endParaRPr lang="en-IL" dirty="0"/>
          </a:p>
        </p:txBody>
      </p:sp>
    </p:spTree>
    <p:extLst>
      <p:ext uri="{BB962C8B-B14F-4D97-AF65-F5344CB8AC3E}">
        <p14:creationId xmlns:p14="http://schemas.microsoft.com/office/powerpoint/2010/main" val="145583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B24-7185-23E3-7E0C-504B65097B89}"/>
              </a:ext>
            </a:extLst>
          </p:cNvPr>
          <p:cNvSpPr>
            <a:spLocks noGrp="1"/>
          </p:cNvSpPr>
          <p:nvPr>
            <p:ph type="title"/>
          </p:nvPr>
        </p:nvSpPr>
        <p:spPr/>
        <p:txBody>
          <a:bodyPr/>
          <a:lstStyle/>
          <a:p>
            <a:r>
              <a:rPr lang="en-US" dirty="0"/>
              <a:t>Non- Functional requirements</a:t>
            </a:r>
            <a:endParaRPr lang="en-IL" dirty="0"/>
          </a:p>
        </p:txBody>
      </p:sp>
      <p:sp>
        <p:nvSpPr>
          <p:cNvPr id="3" name="Content Placeholder 2">
            <a:extLst>
              <a:ext uri="{FF2B5EF4-FFF2-40B4-BE49-F238E27FC236}">
                <a16:creationId xmlns:a16="http://schemas.microsoft.com/office/drawing/2014/main" id="{40729DDF-18D9-E49B-D447-28FB33813E2A}"/>
              </a:ext>
            </a:extLst>
          </p:cNvPr>
          <p:cNvSpPr>
            <a:spLocks noGrp="1"/>
          </p:cNvSpPr>
          <p:nvPr>
            <p:ph idx="1"/>
          </p:nvPr>
        </p:nvSpPr>
        <p:spPr>
          <a:xfrm>
            <a:off x="1024128" y="2084832"/>
            <a:ext cx="9720073" cy="4023360"/>
          </a:xfrm>
        </p:spPr>
        <p:txBody>
          <a:bodyPr/>
          <a:lstStyle/>
          <a:p>
            <a:r>
              <a:rPr lang="en-US" dirty="0"/>
              <a:t>1. Performance -The telemetry system will transmit 15 features data from a raspberry pi, every second within a latency of less then a second, at least 90% of the time, by range of no more than 5km.</a:t>
            </a:r>
          </a:p>
          <a:p>
            <a:r>
              <a:rPr lang="en-US" dirty="0"/>
              <a:t>2. The system will transmit from the data logger sensors into the raspberry pi 4 every second, 99% of the times, handling non transmitted signals.</a:t>
            </a:r>
          </a:p>
          <a:p>
            <a:r>
              <a:rPr lang="en-US" dirty="0"/>
              <a:t>2. The algorithm will calculate the next lap velocity profile within no more than 5 seconds at least 99% of the time, handling failures.</a:t>
            </a:r>
          </a:p>
          <a:p>
            <a:r>
              <a:rPr lang="en-US" dirty="0"/>
              <a:t>3. Reliability – The system will be able to keep working all 24h race condition.</a:t>
            </a:r>
          </a:p>
          <a:p>
            <a:r>
              <a:rPr lang="en-US" dirty="0"/>
              <a:t>4. The predicted solar energy 24h distribution input will be in accuracy of +-20%.</a:t>
            </a:r>
            <a:endParaRPr lang="en-IL" dirty="0"/>
          </a:p>
        </p:txBody>
      </p:sp>
    </p:spTree>
    <p:extLst>
      <p:ext uri="{BB962C8B-B14F-4D97-AF65-F5344CB8AC3E}">
        <p14:creationId xmlns:p14="http://schemas.microsoft.com/office/powerpoint/2010/main" val="181994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78D5-2F56-1B8F-A6E0-C71205D5CB25}"/>
              </a:ext>
            </a:extLst>
          </p:cNvPr>
          <p:cNvSpPr>
            <a:spLocks noGrp="1"/>
          </p:cNvSpPr>
          <p:nvPr>
            <p:ph type="title"/>
          </p:nvPr>
        </p:nvSpPr>
        <p:spPr>
          <a:xfrm>
            <a:off x="1024128" y="585216"/>
            <a:ext cx="6066818" cy="1499616"/>
          </a:xfrm>
        </p:spPr>
        <p:txBody>
          <a:bodyPr>
            <a:normAutofit/>
          </a:bodyPr>
          <a:lstStyle/>
          <a:p>
            <a:r>
              <a:rPr lang="en-US" dirty="0"/>
              <a:t>Competitors Review</a:t>
            </a:r>
            <a:endParaRPr lang="en-IL" dirty="0"/>
          </a:p>
        </p:txBody>
      </p:sp>
      <p:sp>
        <p:nvSpPr>
          <p:cNvPr id="3" name="Content Placeholder 2">
            <a:extLst>
              <a:ext uri="{FF2B5EF4-FFF2-40B4-BE49-F238E27FC236}">
                <a16:creationId xmlns:a16="http://schemas.microsoft.com/office/drawing/2014/main" id="{7A88B313-2698-48D7-6ED6-F8EDC79C7CE3}"/>
              </a:ext>
            </a:extLst>
          </p:cNvPr>
          <p:cNvSpPr>
            <a:spLocks noGrp="1"/>
          </p:cNvSpPr>
          <p:nvPr>
            <p:ph idx="1"/>
          </p:nvPr>
        </p:nvSpPr>
        <p:spPr>
          <a:xfrm>
            <a:off x="749808" y="2249424"/>
            <a:ext cx="6066818" cy="4023360"/>
          </a:xfrm>
        </p:spPr>
        <p:txBody>
          <a:bodyPr>
            <a:normAutofit/>
          </a:bodyPr>
          <a:lstStyle/>
          <a:p>
            <a:r>
              <a:rPr lang="en-US" sz="1900" b="1" i="0" dirty="0">
                <a:effectLst/>
                <a:latin typeface="Mona Sans"/>
              </a:rPr>
              <a:t>Innoptus solar car team </a:t>
            </a:r>
            <a:r>
              <a:rPr lang="en-US" sz="1900" b="0" i="0" dirty="0">
                <a:effectLst/>
                <a:latin typeface="Mona Sans"/>
              </a:rPr>
              <a:t>(</a:t>
            </a:r>
            <a:r>
              <a:rPr lang="en-US" sz="1900" dirty="0">
                <a:latin typeface="Mona Sans"/>
              </a:rPr>
              <a:t>currently the </a:t>
            </a:r>
            <a:r>
              <a:rPr lang="en-US" sz="1900" b="0" i="0" dirty="0">
                <a:effectLst/>
                <a:latin typeface="Mona Sans"/>
              </a:rPr>
              <a:t>world leading team): </a:t>
            </a:r>
          </a:p>
          <a:p>
            <a:r>
              <a:rPr lang="en-US" sz="1900" b="0" i="0" dirty="0">
                <a:effectLst/>
                <a:latin typeface="Mona Sans"/>
              </a:rPr>
              <a:t>“Our car does a lot of data logging. In particular, the data we collect is crucial to our battery management strategy, which is key to our success in these races. We need to ensure that our battery lasts the entire race and is not depleted too early on, while also driving the race in the most efficient way possible.”</a:t>
            </a:r>
          </a:p>
          <a:p>
            <a:r>
              <a:rPr lang="en-US" sz="1900" b="0" i="0" dirty="0">
                <a:effectLst/>
                <a:latin typeface="Mona Sans"/>
              </a:rPr>
              <a:t>“The strategic aspect of a solar race, is mainly battery management. First, how can we drive a race, so that the battery rests the entire race, and isn't empty after day 1? Second, how can we do this in the most efficient way, aka how can we drive the race in the least amount of time and arrive at the finish line with not too much energy left?</a:t>
            </a:r>
            <a:r>
              <a:rPr lang="en-US" sz="1900" dirty="0">
                <a:latin typeface="Mona Sans"/>
              </a:rPr>
              <a:t>”</a:t>
            </a:r>
            <a:endParaRPr lang="en-IL" sz="1900" dirty="0"/>
          </a:p>
        </p:txBody>
      </p:sp>
      <p:pic>
        <p:nvPicPr>
          <p:cNvPr id="7" name="Picture 6">
            <a:extLst>
              <a:ext uri="{FF2B5EF4-FFF2-40B4-BE49-F238E27FC236}">
                <a16:creationId xmlns:a16="http://schemas.microsoft.com/office/drawing/2014/main" id="{092FE897-7512-26B5-0FB8-FDDE97C59EA0}"/>
              </a:ext>
            </a:extLst>
          </p:cNvPr>
          <p:cNvPicPr>
            <a:picLocks noChangeAspect="1"/>
          </p:cNvPicPr>
          <p:nvPr/>
        </p:nvPicPr>
        <p:blipFill>
          <a:blip r:embed="rId2"/>
          <a:stretch>
            <a:fillRect/>
          </a:stretch>
        </p:blipFill>
        <p:spPr>
          <a:xfrm>
            <a:off x="8210349" y="1068325"/>
            <a:ext cx="3341572" cy="1837864"/>
          </a:xfrm>
          <a:prstGeom prst="rect">
            <a:avLst/>
          </a:prstGeom>
        </p:spPr>
      </p:pic>
      <p:pic>
        <p:nvPicPr>
          <p:cNvPr id="5" name="Picture 4">
            <a:extLst>
              <a:ext uri="{FF2B5EF4-FFF2-40B4-BE49-F238E27FC236}">
                <a16:creationId xmlns:a16="http://schemas.microsoft.com/office/drawing/2014/main" id="{0937CE4E-8D6D-3952-6306-685C15EBF92B}"/>
              </a:ext>
            </a:extLst>
          </p:cNvPr>
          <p:cNvPicPr>
            <a:picLocks noChangeAspect="1"/>
          </p:cNvPicPr>
          <p:nvPr/>
        </p:nvPicPr>
        <p:blipFill>
          <a:blip r:embed="rId3"/>
          <a:stretch>
            <a:fillRect/>
          </a:stretch>
        </p:blipFill>
        <p:spPr>
          <a:xfrm>
            <a:off x="7148821" y="3200400"/>
            <a:ext cx="4919205" cy="2447303"/>
          </a:xfrm>
          <a:prstGeom prst="rect">
            <a:avLst/>
          </a:prstGeom>
        </p:spPr>
      </p:pic>
    </p:spTree>
    <p:extLst>
      <p:ext uri="{BB962C8B-B14F-4D97-AF65-F5344CB8AC3E}">
        <p14:creationId xmlns:p14="http://schemas.microsoft.com/office/powerpoint/2010/main" val="251644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4859A-7960-F6C2-F68C-4EA761078F42}"/>
              </a:ext>
            </a:extLst>
          </p:cNvPr>
          <p:cNvSpPr>
            <a:spLocks noGrp="1"/>
          </p:cNvSpPr>
          <p:nvPr>
            <p:ph idx="1"/>
          </p:nvPr>
        </p:nvSpPr>
        <p:spPr>
          <a:xfrm>
            <a:off x="1014984" y="960120"/>
            <a:ext cx="9720073" cy="4023360"/>
          </a:xfrm>
        </p:spPr>
        <p:txBody>
          <a:bodyPr/>
          <a:lstStyle/>
          <a:p>
            <a:r>
              <a:rPr lang="en-US" b="1" dirty="0"/>
              <a:t>Other solar car strategy team’s GitHub repository:</a:t>
            </a:r>
          </a:p>
          <a:p>
            <a:r>
              <a:rPr lang="en-US" dirty="0"/>
              <a:t>1. Waterloo university strategy model</a:t>
            </a:r>
            <a:r>
              <a:rPr lang="en-US" dirty="0">
                <a:hlinkClick r:id="rId2"/>
              </a:rPr>
              <a:t>:</a:t>
            </a:r>
          </a:p>
          <a:p>
            <a:r>
              <a:rPr lang="en-US" dirty="0">
                <a:hlinkClick r:id="rId2"/>
              </a:rPr>
              <a:t> https://github.com/uw-midsun/strategy_msxvi</a:t>
            </a:r>
            <a:endParaRPr lang="en-US" dirty="0"/>
          </a:p>
          <a:p>
            <a:r>
              <a:rPr lang="en-US" dirty="0"/>
              <a:t>2.</a:t>
            </a:r>
            <a:r>
              <a:rPr lang="en-US" b="0" i="0" dirty="0">
                <a:solidFill>
                  <a:srgbClr val="F0F6FC"/>
                </a:solidFill>
                <a:effectLst/>
                <a:latin typeface="-apple-system"/>
              </a:rPr>
              <a:t> </a:t>
            </a:r>
            <a:r>
              <a:rPr lang="en-US" b="0" i="0" dirty="0">
                <a:effectLst/>
                <a:latin typeface="-apple-system"/>
              </a:rPr>
              <a:t>University of Nottingham’s strategy model for Bridgestone (Australia) race:</a:t>
            </a:r>
          </a:p>
          <a:p>
            <a:r>
              <a:rPr lang="en-US" b="0" i="0" dirty="0">
                <a:effectLst/>
                <a:latin typeface="-apple-system"/>
                <a:hlinkClick r:id="rId3"/>
              </a:rPr>
              <a:t>https://github.com/henrysg1</a:t>
            </a:r>
            <a:r>
              <a:rPr lang="en-US" b="0" i="0">
                <a:effectLst/>
                <a:latin typeface="-apple-system"/>
                <a:hlinkClick r:id="rId3"/>
              </a:rPr>
              <a:t>/solar-race-strategy</a:t>
            </a:r>
            <a:endParaRPr lang="en-US" dirty="0"/>
          </a:p>
          <a:p>
            <a:endParaRPr lang="en-IL" dirty="0"/>
          </a:p>
        </p:txBody>
      </p:sp>
    </p:spTree>
    <p:extLst>
      <p:ext uri="{BB962C8B-B14F-4D97-AF65-F5344CB8AC3E}">
        <p14:creationId xmlns:p14="http://schemas.microsoft.com/office/powerpoint/2010/main" val="399361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990-F8C4-7E94-5307-32D68F1EC06A}"/>
              </a:ext>
            </a:extLst>
          </p:cNvPr>
          <p:cNvSpPr>
            <a:spLocks noGrp="1"/>
          </p:cNvSpPr>
          <p:nvPr>
            <p:ph type="title"/>
          </p:nvPr>
        </p:nvSpPr>
        <p:spPr>
          <a:xfrm>
            <a:off x="1024128" y="585216"/>
            <a:ext cx="3133581" cy="1499616"/>
          </a:xfrm>
        </p:spPr>
        <p:txBody>
          <a:bodyPr>
            <a:normAutofit/>
          </a:bodyPr>
          <a:lstStyle/>
          <a:p>
            <a:r>
              <a:rPr lang="en-US" sz="4000"/>
              <a:t>Literature Review</a:t>
            </a:r>
            <a:endParaRPr lang="en-IL" sz="4000"/>
          </a:p>
        </p:txBody>
      </p:sp>
      <p:sp>
        <p:nvSpPr>
          <p:cNvPr id="9" name="Content Placeholder 8">
            <a:extLst>
              <a:ext uri="{FF2B5EF4-FFF2-40B4-BE49-F238E27FC236}">
                <a16:creationId xmlns:a16="http://schemas.microsoft.com/office/drawing/2014/main" id="{B32A5F15-E427-E175-78B2-4BEE6EC0A413}"/>
              </a:ext>
            </a:extLst>
          </p:cNvPr>
          <p:cNvSpPr>
            <a:spLocks noGrp="1"/>
          </p:cNvSpPr>
          <p:nvPr>
            <p:ph idx="1"/>
          </p:nvPr>
        </p:nvSpPr>
        <p:spPr>
          <a:xfrm>
            <a:off x="534270" y="2242458"/>
            <a:ext cx="5300472" cy="3931920"/>
          </a:xfrm>
        </p:spPr>
        <p:txBody>
          <a:bodyPr>
            <a:normAutofit/>
          </a:bodyPr>
          <a:lstStyle/>
          <a:p>
            <a:r>
              <a:rPr lang="en-US" sz="1800" dirty="0"/>
              <a:t>A novel strategy model approach for the Bridgestone World Solar Challenge</a:t>
            </a:r>
          </a:p>
          <a:p>
            <a:r>
              <a:rPr lang="en-US" sz="1400" dirty="0"/>
              <a:t>1. This project considers the derivation of strategies for a solar car race through Australia, posed by </a:t>
            </a:r>
            <a:r>
              <a:rPr lang="en-US" sz="1400" dirty="0" err="1"/>
              <a:t>TopDutch</a:t>
            </a:r>
            <a:r>
              <a:rPr lang="en-US" sz="1400" dirty="0"/>
              <a:t> Solar Racing. The task is to optimize the arrival time of an electric car powered by solar energy by changing the velocity along the track taking into account the characteristics of the car, external influences such as wind and sun, as well as constraints like the maximal and minimal battery charge.</a:t>
            </a:r>
          </a:p>
          <a:p>
            <a:r>
              <a:rPr lang="en-US" sz="1400" dirty="0"/>
              <a:t>2. They leverage a Model Predictive Control (MPC) method and take the approach with a long-term planner (based on past data) and short-term ones (based on dynamic programming).</a:t>
            </a:r>
          </a:p>
          <a:p>
            <a:r>
              <a:rPr lang="en-US" sz="1400" b="1" dirty="0"/>
              <a:t>Conclusion</a:t>
            </a:r>
            <a:r>
              <a:rPr lang="en-US" sz="1400" dirty="0"/>
              <a:t>: the results of the different strategies suggest that small but significant improvements can be made using velocity optimization. Especially, the long-term strategies give realistic results and are powerful tools to increase the winning chance for the team.</a:t>
            </a:r>
            <a:endParaRPr lang="en-US" sz="1800" dirty="0"/>
          </a:p>
        </p:txBody>
      </p:sp>
      <p:pic>
        <p:nvPicPr>
          <p:cNvPr id="5" name="Content Placeholder 4">
            <a:extLst>
              <a:ext uri="{FF2B5EF4-FFF2-40B4-BE49-F238E27FC236}">
                <a16:creationId xmlns:a16="http://schemas.microsoft.com/office/drawing/2014/main" id="{4CAC3A4E-CEC9-AA9E-C539-167B3F603A5F}"/>
              </a:ext>
            </a:extLst>
          </p:cNvPr>
          <p:cNvPicPr>
            <a:picLocks noChangeAspect="1"/>
          </p:cNvPicPr>
          <p:nvPr/>
        </p:nvPicPr>
        <p:blipFill>
          <a:blip r:embed="rId2"/>
          <a:stretch>
            <a:fillRect/>
          </a:stretch>
        </p:blipFill>
        <p:spPr>
          <a:xfrm>
            <a:off x="5834742" y="850334"/>
            <a:ext cx="6181706" cy="5226616"/>
          </a:xfrm>
          <a:prstGeom prst="rect">
            <a:avLst/>
          </a:prstGeom>
        </p:spPr>
      </p:pic>
      <p:pic>
        <p:nvPicPr>
          <p:cNvPr id="4" name="Picture 3">
            <a:extLst>
              <a:ext uri="{FF2B5EF4-FFF2-40B4-BE49-F238E27FC236}">
                <a16:creationId xmlns:a16="http://schemas.microsoft.com/office/drawing/2014/main" id="{5F31B4AE-2D98-FD12-CF57-16B75F860911}"/>
              </a:ext>
            </a:extLst>
          </p:cNvPr>
          <p:cNvPicPr>
            <a:picLocks noChangeAspect="1"/>
          </p:cNvPicPr>
          <p:nvPr/>
        </p:nvPicPr>
        <p:blipFill>
          <a:blip r:embed="rId3"/>
          <a:stretch>
            <a:fillRect/>
          </a:stretch>
        </p:blipFill>
        <p:spPr>
          <a:xfrm>
            <a:off x="3759831" y="142875"/>
            <a:ext cx="2074911" cy="1774654"/>
          </a:xfrm>
          <a:prstGeom prst="rect">
            <a:avLst/>
          </a:prstGeom>
        </p:spPr>
      </p:pic>
    </p:spTree>
    <p:extLst>
      <p:ext uri="{BB962C8B-B14F-4D97-AF65-F5344CB8AC3E}">
        <p14:creationId xmlns:p14="http://schemas.microsoft.com/office/powerpoint/2010/main" val="151054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321E-A8E1-86DC-71A8-E4BE9C92ADC7}"/>
              </a:ext>
            </a:extLst>
          </p:cNvPr>
          <p:cNvSpPr>
            <a:spLocks noGrp="1"/>
          </p:cNvSpPr>
          <p:nvPr>
            <p:ph type="title"/>
          </p:nvPr>
        </p:nvSpPr>
        <p:spPr>
          <a:xfrm>
            <a:off x="1024128" y="585216"/>
            <a:ext cx="9720072" cy="1319784"/>
          </a:xfrm>
        </p:spPr>
        <p:txBody>
          <a:bodyPr/>
          <a:lstStyle/>
          <a:p>
            <a:r>
              <a:rPr lang="en-US" dirty="0"/>
              <a:t>System Architecture</a:t>
            </a:r>
            <a:endParaRPr lang="en-IL" dirty="0"/>
          </a:p>
        </p:txBody>
      </p:sp>
      <p:pic>
        <p:nvPicPr>
          <p:cNvPr id="5" name="Content Placeholder 4">
            <a:extLst>
              <a:ext uri="{FF2B5EF4-FFF2-40B4-BE49-F238E27FC236}">
                <a16:creationId xmlns:a16="http://schemas.microsoft.com/office/drawing/2014/main" id="{2D19FABC-BD31-1DCD-7944-608D3814B3A3}"/>
              </a:ext>
            </a:extLst>
          </p:cNvPr>
          <p:cNvPicPr>
            <a:picLocks noGrp="1" noChangeAspect="1"/>
          </p:cNvPicPr>
          <p:nvPr>
            <p:ph idx="1"/>
          </p:nvPr>
        </p:nvPicPr>
        <p:blipFill>
          <a:blip r:embed="rId2"/>
          <a:stretch>
            <a:fillRect/>
          </a:stretch>
        </p:blipFill>
        <p:spPr>
          <a:xfrm>
            <a:off x="4815077" y="1781175"/>
            <a:ext cx="7086163" cy="4911282"/>
          </a:xfrm>
        </p:spPr>
      </p:pic>
      <p:sp>
        <p:nvSpPr>
          <p:cNvPr id="8" name="Title 1">
            <a:extLst>
              <a:ext uri="{FF2B5EF4-FFF2-40B4-BE49-F238E27FC236}">
                <a16:creationId xmlns:a16="http://schemas.microsoft.com/office/drawing/2014/main" id="{FA83745E-6BEE-C7E7-57EC-0C906EFE5B03}"/>
              </a:ext>
            </a:extLst>
          </p:cNvPr>
          <p:cNvSpPr txBox="1">
            <a:spLocks/>
          </p:cNvSpPr>
          <p:nvPr/>
        </p:nvSpPr>
        <p:spPr>
          <a:xfrm>
            <a:off x="392811" y="5522976"/>
            <a:ext cx="4279011" cy="11694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1400" dirty="0">
                <a:latin typeface="Abadi" panose="020B0604020104020204" pitchFamily="34" charset="0"/>
              </a:rPr>
              <a:t>Yellow(left side) – pre-defined data</a:t>
            </a:r>
          </a:p>
          <a:p>
            <a:endParaRPr lang="en-US" sz="1400" dirty="0">
              <a:latin typeface="Abadi" panose="020B0604020104020204" pitchFamily="34" charset="0"/>
            </a:endParaRPr>
          </a:p>
          <a:p>
            <a:r>
              <a:rPr lang="en-US" sz="1400" dirty="0">
                <a:latin typeface="Abadi" panose="020B0604020104020204" pitchFamily="34" charset="0"/>
              </a:rPr>
              <a:t>Orange(right side) – short term data</a:t>
            </a:r>
          </a:p>
        </p:txBody>
      </p:sp>
    </p:spTree>
    <p:extLst>
      <p:ext uri="{BB962C8B-B14F-4D97-AF65-F5344CB8AC3E}">
        <p14:creationId xmlns:p14="http://schemas.microsoft.com/office/powerpoint/2010/main" val="399576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188-A8D2-8D2F-BCA4-4E60615ECF8E}"/>
              </a:ext>
            </a:extLst>
          </p:cNvPr>
          <p:cNvSpPr>
            <a:spLocks noGrp="1"/>
          </p:cNvSpPr>
          <p:nvPr>
            <p:ph type="title"/>
          </p:nvPr>
        </p:nvSpPr>
        <p:spPr/>
        <p:txBody>
          <a:bodyPr/>
          <a:lstStyle/>
          <a:p>
            <a:r>
              <a:rPr lang="en-US" dirty="0"/>
              <a:t>Development Stages</a:t>
            </a:r>
            <a:endParaRPr lang="en-IL" dirty="0"/>
          </a:p>
        </p:txBody>
      </p:sp>
      <p:sp>
        <p:nvSpPr>
          <p:cNvPr id="3" name="Content Placeholder 2">
            <a:extLst>
              <a:ext uri="{FF2B5EF4-FFF2-40B4-BE49-F238E27FC236}">
                <a16:creationId xmlns:a16="http://schemas.microsoft.com/office/drawing/2014/main" id="{221F31DA-A2DA-D445-5A1A-ED0C8CB6D4BB}"/>
              </a:ext>
            </a:extLst>
          </p:cNvPr>
          <p:cNvSpPr>
            <a:spLocks noGrp="1"/>
          </p:cNvSpPr>
          <p:nvPr>
            <p:ph idx="1"/>
          </p:nvPr>
        </p:nvSpPr>
        <p:spPr>
          <a:xfrm>
            <a:off x="617219" y="1866519"/>
            <a:ext cx="10533889" cy="4678680"/>
          </a:xfrm>
        </p:spPr>
        <p:txBody>
          <a:bodyPr>
            <a:normAutofit/>
          </a:bodyPr>
          <a:lstStyle/>
          <a:p>
            <a:r>
              <a:rPr lang="en-US" sz="1800" b="1" dirty="0"/>
              <a:t>1. </a:t>
            </a:r>
            <a:r>
              <a:rPr lang="en-US" sz="1800" dirty="0"/>
              <a:t>Gathering requirements from other team members such as electrical and aerodynamics teams.</a:t>
            </a:r>
          </a:p>
          <a:p>
            <a:r>
              <a:rPr lang="en-US" sz="1800" b="1" dirty="0"/>
              <a:t>2</a:t>
            </a:r>
            <a:r>
              <a:rPr lang="en-US" sz="1800" dirty="0"/>
              <a:t>. Planning the system architecture.</a:t>
            </a:r>
          </a:p>
          <a:p>
            <a:r>
              <a:rPr lang="en-US" sz="1800" b="1" dirty="0"/>
              <a:t>3. </a:t>
            </a:r>
            <a:r>
              <a:rPr lang="en-US" sz="1800" dirty="0"/>
              <a:t>System development:</a:t>
            </a:r>
          </a:p>
          <a:p>
            <a:pPr lvl="1"/>
            <a:r>
              <a:rPr lang="en-US" dirty="0"/>
              <a:t>3.1. Gathering and </a:t>
            </a:r>
            <a:r>
              <a:rPr lang="en-US" dirty="0" err="1"/>
              <a:t>analyse</a:t>
            </a:r>
            <a:r>
              <a:rPr lang="en-US" dirty="0"/>
              <a:t> of the circuit-</a:t>
            </a:r>
            <a:r>
              <a:rPr lang="en-US" dirty="0" err="1"/>
              <a:t>zolder</a:t>
            </a:r>
            <a:r>
              <a:rPr lang="en-US" dirty="0"/>
              <a:t> route (3000 lat, long, elevation points).</a:t>
            </a:r>
          </a:p>
          <a:p>
            <a:pPr lvl="1"/>
            <a:r>
              <a:rPr lang="en-US" dirty="0"/>
              <a:t>3.2 Gathering 10 features of weather and solar radiation from the race’s location 14 days +- from the estimated racing date (20 September), 2014-2024.</a:t>
            </a:r>
          </a:p>
          <a:p>
            <a:pPr lvl="1"/>
            <a:r>
              <a:rPr lang="en-US" dirty="0"/>
              <a:t>3.3 Building a 24h distribution solar energy LSTM prediction for the race.</a:t>
            </a:r>
          </a:p>
          <a:p>
            <a:pPr lvl="1"/>
            <a:r>
              <a:rPr lang="en-US" dirty="0"/>
              <a:t>3.4 Calculating  a 24h distribution solar energy estimated </a:t>
            </a:r>
            <a:r>
              <a:rPr lang="en-US" b="1" dirty="0"/>
              <a:t>input (</a:t>
            </a:r>
            <a:r>
              <a:rPr lang="en-US" dirty="0"/>
              <a:t>after efficiency and panels size).</a:t>
            </a:r>
          </a:p>
          <a:p>
            <a:pPr lvl="1"/>
            <a:r>
              <a:rPr lang="en-US" dirty="0"/>
              <a:t>3.5 Connecting the data logger sensors into our raspberry pi 4 and visualizing them on a simple python GUI software.</a:t>
            </a:r>
          </a:p>
          <a:p>
            <a:pPr lvl="1"/>
            <a:r>
              <a:rPr lang="en-US" dirty="0"/>
              <a:t>3.6.  Documenting relevant car specification by the other team's members.</a:t>
            </a:r>
          </a:p>
          <a:p>
            <a:pPr lvl="1"/>
            <a:r>
              <a:rPr lang="en-US" dirty="0"/>
              <a:t>3.7 </a:t>
            </a:r>
            <a:r>
              <a:rPr lang="en-US" b="1" dirty="0"/>
              <a:t>Building the velocity profile algorithm that will be based on short term data and predefined-data.</a:t>
            </a:r>
          </a:p>
          <a:p>
            <a:pPr lvl="1"/>
            <a:r>
              <a:rPr lang="en-US" dirty="0"/>
              <a:t>3.8. Designing the dashboard app (probably using grafana software).</a:t>
            </a:r>
          </a:p>
          <a:p>
            <a:pPr marL="128016" lvl="1" indent="0">
              <a:buNone/>
            </a:pPr>
            <a:r>
              <a:rPr lang="en-US" b="1" dirty="0"/>
              <a:t>4. </a:t>
            </a:r>
            <a:r>
              <a:rPr lang="en-US" dirty="0"/>
              <a:t>System testing</a:t>
            </a:r>
          </a:p>
        </p:txBody>
      </p:sp>
    </p:spTree>
    <p:extLst>
      <p:ext uri="{BB962C8B-B14F-4D97-AF65-F5344CB8AC3E}">
        <p14:creationId xmlns:p14="http://schemas.microsoft.com/office/powerpoint/2010/main" val="4231478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177</TotalTime>
  <Words>919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-apple-system</vt:lpstr>
      <vt:lpstr>Mona Sans</vt:lpstr>
      <vt:lpstr>Tw Cen MT</vt:lpstr>
      <vt:lpstr>Tw Cen MT Condensed</vt:lpstr>
      <vt:lpstr>Wingdings 3</vt:lpstr>
      <vt:lpstr>Integral</vt:lpstr>
      <vt:lpstr>A Strategy model for iLumen solar car challenge</vt:lpstr>
      <vt:lpstr>Problem Statement</vt:lpstr>
      <vt:lpstr>Functional requirements</vt:lpstr>
      <vt:lpstr>Non- Functional requirements</vt:lpstr>
      <vt:lpstr>Competitors Review</vt:lpstr>
      <vt:lpstr>PowerPoint Presentation</vt:lpstr>
      <vt:lpstr>Literature Review</vt:lpstr>
      <vt:lpstr>System Architecture</vt:lpstr>
      <vt:lpstr>Development Stages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Erez Lavi</dc:creator>
  <cp:lastModifiedBy>Erez Lavi</cp:lastModifiedBy>
  <cp:revision>1</cp:revision>
  <dcterms:created xsi:type="dcterms:W3CDTF">2025-01-27T06:21:26Z</dcterms:created>
  <dcterms:modified xsi:type="dcterms:W3CDTF">2025-01-28T13:00:33Z</dcterms:modified>
</cp:coreProperties>
</file>